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8" r:id="rId2"/>
    <p:sldId id="259" r:id="rId3"/>
    <p:sldId id="260" r:id="rId4"/>
    <p:sldId id="261"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4D83"/>
    <a:srgbClr val="FAFAEA"/>
    <a:srgbClr val="E6E4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79C9E-F49C-44DF-A693-F9323E75BC7A}" type="datetimeFigureOut">
              <a:rPr lang="en-GB" smtClean="0"/>
              <a:pPr/>
              <a:t>14/06/2018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539985-9CC0-49DD-9371-B5C913069D01}" type="slidenum">
              <a:rPr lang="en-GB" smtClean="0"/>
              <a:pPr/>
              <a:t>‹#›</a:t>
            </a:fld>
            <a:endParaRPr lang="en-GB"/>
          </a:p>
        </p:txBody>
      </p:sp>
    </p:spTree>
    <p:extLst>
      <p:ext uri="{BB962C8B-B14F-4D97-AF65-F5344CB8AC3E}">
        <p14:creationId xmlns:p14="http://schemas.microsoft.com/office/powerpoint/2010/main" val="409602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gagement picture + text at s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Picture Placeholder 6"/>
          <p:cNvSpPr>
            <a:spLocks noGrp="1"/>
          </p:cNvSpPr>
          <p:nvPr>
            <p:ph type="pic" sz="quarter" idx="13"/>
          </p:nvPr>
        </p:nvSpPr>
        <p:spPr>
          <a:xfrm>
            <a:off x="136525" y="752475"/>
            <a:ext cx="8820150" cy="5494338"/>
          </a:xfrm>
        </p:spPr>
        <p:txBody>
          <a:bodyPr/>
          <a:lstStyle>
            <a:lvl1pPr>
              <a:defRPr/>
            </a:lvl1pPr>
          </a:lstStyle>
          <a:p>
            <a:r>
              <a:rPr lang="en-US"/>
              <a:t>Click icon to add picture</a:t>
            </a:r>
            <a:endParaRPr lang="en-GB" dirty="0"/>
          </a:p>
        </p:txBody>
      </p:sp>
      <p:sp>
        <p:nvSpPr>
          <p:cNvPr id="9" name="Text Placeholder 8"/>
          <p:cNvSpPr>
            <a:spLocks noGrp="1"/>
          </p:cNvSpPr>
          <p:nvPr>
            <p:ph type="body" sz="quarter" idx="14" hasCustomPrompt="1"/>
          </p:nvPr>
        </p:nvSpPr>
        <p:spPr>
          <a:xfrm>
            <a:off x="5820384" y="752475"/>
            <a:ext cx="3144837" cy="5494338"/>
          </a:xfrm>
          <a:solidFill>
            <a:schemeClr val="bg1">
              <a:alpha val="75000"/>
            </a:schemeClr>
          </a:solidFill>
        </p:spPr>
        <p:txBody>
          <a:bodyPr/>
          <a:lstStyle>
            <a:lvl1pPr>
              <a:defRPr/>
            </a:lvl1pPr>
          </a:lstStyle>
          <a:p>
            <a:pPr lvl="0"/>
            <a:r>
              <a:rPr lang="en-US" dirty="0"/>
              <a:t>Click to add text</a:t>
            </a:r>
            <a:endParaRPr lang="en-GB" dirty="0"/>
          </a:p>
        </p:txBody>
      </p:sp>
    </p:spTree>
    <p:extLst>
      <p:ext uri="{BB962C8B-B14F-4D97-AF65-F5344CB8AC3E}">
        <p14:creationId xmlns:p14="http://schemas.microsoft.com/office/powerpoint/2010/main" val="324622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idence grid    2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3482244933"/>
              </p:ext>
            </p:extLst>
          </p:nvPr>
        </p:nvGraphicFramePr>
        <p:xfrm>
          <a:off x="319160" y="3163257"/>
          <a:ext cx="8469918" cy="2058000"/>
        </p:xfrm>
        <a:graphic>
          <a:graphicData uri="http://schemas.openxmlformats.org/drawingml/2006/table">
            <a:tbl>
              <a:tblPr bandRow="1">
                <a:tableStyleId>{5940675A-B579-460E-94D1-54222C63F5DA}</a:tableStyleId>
              </a:tblPr>
              <a:tblGrid>
                <a:gridCol w="646998">
                  <a:extLst>
                    <a:ext uri="{9D8B030D-6E8A-4147-A177-3AD203B41FA5}">
                      <a16:colId xmlns:a16="http://schemas.microsoft.com/office/drawing/2014/main" val="3326741902"/>
                    </a:ext>
                  </a:extLst>
                </a:gridCol>
                <a:gridCol w="4511616">
                  <a:extLst>
                    <a:ext uri="{9D8B030D-6E8A-4147-A177-3AD203B41FA5}">
                      <a16:colId xmlns:a16="http://schemas.microsoft.com/office/drawing/2014/main" val="3013431901"/>
                    </a:ext>
                  </a:extLst>
                </a:gridCol>
                <a:gridCol w="431304">
                  <a:extLst>
                    <a:ext uri="{9D8B030D-6E8A-4147-A177-3AD203B41FA5}">
                      <a16:colId xmlns:a16="http://schemas.microsoft.com/office/drawing/2014/main" val="1237903392"/>
                    </a:ext>
                  </a:extLst>
                </a:gridCol>
                <a:gridCol w="722458">
                  <a:extLst>
                    <a:ext uri="{9D8B030D-6E8A-4147-A177-3AD203B41FA5}">
                      <a16:colId xmlns:a16="http://schemas.microsoft.com/office/drawing/2014/main" val="4114276019"/>
                    </a:ext>
                  </a:extLst>
                </a:gridCol>
                <a:gridCol w="717542">
                  <a:extLst>
                    <a:ext uri="{9D8B030D-6E8A-4147-A177-3AD203B41FA5}">
                      <a16:colId xmlns:a16="http://schemas.microsoft.com/office/drawing/2014/main" val="1582733334"/>
                    </a:ext>
                  </a:extLst>
                </a:gridCol>
                <a:gridCol w="720000">
                  <a:extLst>
                    <a:ext uri="{9D8B030D-6E8A-4147-A177-3AD203B41FA5}">
                      <a16:colId xmlns:a16="http://schemas.microsoft.com/office/drawing/2014/main" val="3943169607"/>
                    </a:ext>
                  </a:extLst>
                </a:gridCol>
                <a:gridCol w="720000">
                  <a:extLst>
                    <a:ext uri="{9D8B030D-6E8A-4147-A177-3AD203B41FA5}">
                      <a16:colId xmlns:a16="http://schemas.microsoft.com/office/drawing/2014/main" val="1507496778"/>
                    </a:ext>
                  </a:extLst>
                </a:gridCol>
              </a:tblGrid>
              <a:tr h="540000">
                <a:tc>
                  <a:txBody>
                    <a:bodyPr/>
                    <a:lstStyle/>
                    <a:p>
                      <a:pPr algn="ctr"/>
                      <a:endParaRPr lang="en-GB" dirty="0"/>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a:t>
                      </a:r>
                      <a:r>
                        <a:rPr lang="en-GB" sz="1100" baseline="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endPar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4126701601"/>
                  </a:ext>
                </a:extLst>
              </a:tr>
              <a:tr h="72000">
                <a:tc>
                  <a:txBody>
                    <a:bodyPr/>
                    <a:lstStyle/>
                    <a:p>
                      <a:pPr algn="ctr"/>
                      <a:endParaRPr lang="en-GB" sz="100" dirty="0"/>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25992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bl>
          </a:graphicData>
        </a:graphic>
      </p:graphicFrame>
      <p:sp>
        <p:nvSpPr>
          <p:cNvPr id="7" name="Text Placeholder 13"/>
          <p:cNvSpPr>
            <a:spLocks noGrp="1"/>
          </p:cNvSpPr>
          <p:nvPr>
            <p:ph type="body" sz="quarter" idx="18" hasCustomPrompt="1"/>
          </p:nvPr>
        </p:nvSpPr>
        <p:spPr>
          <a:xfrm>
            <a:off x="319160" y="871478"/>
            <a:ext cx="8469918" cy="2974129"/>
          </a:xfrm>
        </p:spPr>
        <p:txBody>
          <a:bodyPr/>
          <a:lstStyle>
            <a:lvl1pPr>
              <a:lnSpc>
                <a:spcPct val="114000"/>
              </a:lnSpc>
              <a:defRPr b="0"/>
            </a:lvl1pPr>
            <a:lvl5pPr>
              <a:defRPr/>
            </a:lvl5pPr>
          </a:lstStyle>
          <a:p>
            <a:pPr lvl="0"/>
            <a:r>
              <a:rPr lang="en-US" dirty="0"/>
              <a:t>Click to add question</a:t>
            </a:r>
          </a:p>
          <a:p>
            <a:pPr lvl="0"/>
            <a:r>
              <a:rPr lang="en-US" dirty="0"/>
              <a:t>What do you think about each statement?</a:t>
            </a:r>
          </a:p>
          <a:p>
            <a:pPr lvl="1"/>
            <a:r>
              <a:rPr lang="en-US" dirty="0"/>
              <a:t>Second level</a:t>
            </a:r>
          </a:p>
          <a:p>
            <a:pPr lvl="2"/>
            <a:r>
              <a:rPr lang="en-US" dirty="0"/>
              <a:t>Third level</a:t>
            </a:r>
          </a:p>
          <a:p>
            <a:pPr lvl="3"/>
            <a:r>
              <a:rPr lang="en-US" dirty="0"/>
              <a:t>Fourth level</a:t>
            </a:r>
          </a:p>
          <a:p>
            <a:pPr lvl="4"/>
            <a:r>
              <a:rPr lang="en-US" dirty="0"/>
              <a:t>Fifth le </a:t>
            </a:r>
            <a:r>
              <a:rPr lang="en-US" dirty="0" err="1"/>
              <a:t>vel</a:t>
            </a:r>
            <a:endParaRPr lang="en-GB" dirty="0"/>
          </a:p>
        </p:txBody>
      </p:sp>
      <p:sp>
        <p:nvSpPr>
          <p:cNvPr id="10" name="Text Placeholder 7"/>
          <p:cNvSpPr>
            <a:spLocks noGrp="1"/>
          </p:cNvSpPr>
          <p:nvPr>
            <p:ph type="body" sz="quarter" idx="13" hasCustomPrompt="1"/>
          </p:nvPr>
        </p:nvSpPr>
        <p:spPr>
          <a:xfrm>
            <a:off x="947870" y="4021314"/>
            <a:ext cx="4803449" cy="555625"/>
          </a:xfrm>
        </p:spPr>
        <p:txBody>
          <a:bodyPr anchor="ctr" anchorCtr="0"/>
          <a:lstStyle>
            <a:lvl1pPr>
              <a:lnSpc>
                <a:spcPct val="114000"/>
              </a:lnSpc>
              <a:defRPr/>
            </a:lvl1pPr>
          </a:lstStyle>
          <a:p>
            <a:pPr lvl="0"/>
            <a:r>
              <a:rPr lang="en-US" dirty="0"/>
              <a:t>Click to add statement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5" hasCustomPrompt="1"/>
          </p:nvPr>
        </p:nvSpPr>
        <p:spPr>
          <a:xfrm>
            <a:off x="947870" y="4665632"/>
            <a:ext cx="4803449" cy="555625"/>
          </a:xfrm>
        </p:spPr>
        <p:txBody>
          <a:bodyPr anchor="ctr" anchorCtr="0"/>
          <a:lstStyle>
            <a:lvl1pPr>
              <a:lnSpc>
                <a:spcPct val="114000"/>
              </a:lnSpc>
              <a:defRPr/>
            </a:lvl1pPr>
          </a:lstStyle>
          <a:p>
            <a:pPr lvl="0"/>
            <a:r>
              <a:rPr lang="en-US" dirty="0"/>
              <a:t>Click to add statement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2" name="Table 11"/>
          <p:cNvGraphicFramePr>
            <a:graphicFrameLocks noGrp="1"/>
          </p:cNvGraphicFramePr>
          <p:nvPr userDrawn="1">
            <p:extLst>
              <p:ext uri="{D42A27DB-BD31-4B8C-83A1-F6EECF244321}">
                <p14:modId xmlns:p14="http://schemas.microsoft.com/office/powerpoint/2010/main" val="468987796"/>
              </p:ext>
            </p:extLst>
          </p:nvPr>
        </p:nvGraphicFramePr>
        <p:xfrm>
          <a:off x="319161" y="3987012"/>
          <a:ext cx="5474889" cy="589927"/>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89927">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1352465563"/>
              </p:ext>
            </p:extLst>
          </p:nvPr>
        </p:nvGraphicFramePr>
        <p:xfrm>
          <a:off x="319160" y="4653139"/>
          <a:ext cx="5474889" cy="568118"/>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8118">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31139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dict - Explai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6" name="TextBox 5"/>
          <p:cNvSpPr txBox="1"/>
          <p:nvPr userDrawn="1"/>
        </p:nvSpPr>
        <p:spPr>
          <a:xfrm>
            <a:off x="457198" y="1095877"/>
            <a:ext cx="8507288" cy="2308324"/>
          </a:xfrm>
          <a:prstGeom prst="rect">
            <a:avLst/>
          </a:prstGeom>
          <a:noFill/>
        </p:spPr>
        <p:txBody>
          <a:bodyPr wrap="square" rtlCol="0">
            <a:spAutoFit/>
          </a:bodyPr>
          <a:lstStyle/>
          <a:p>
            <a:r>
              <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Predict</a:t>
            </a: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Explain</a:t>
            </a:r>
          </a:p>
        </p:txBody>
      </p:sp>
      <p:sp>
        <p:nvSpPr>
          <p:cNvPr id="8" name="Text Placeholder 7"/>
          <p:cNvSpPr>
            <a:spLocks noGrp="1"/>
          </p:cNvSpPr>
          <p:nvPr>
            <p:ph type="body" sz="quarter" idx="13" hasCustomPrompt="1"/>
          </p:nvPr>
        </p:nvSpPr>
        <p:spPr>
          <a:xfrm>
            <a:off x="457197" y="1546523"/>
            <a:ext cx="4230687" cy="1392608"/>
          </a:xfrm>
        </p:spPr>
        <p:txBody>
          <a:bodyPr/>
          <a:lstStyle>
            <a:lvl1pPr>
              <a:lnSpc>
                <a:spcPct val="114000"/>
              </a:lnSpc>
              <a:defRPr sz="1600"/>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4" hasCustomPrompt="1"/>
          </p:nvPr>
        </p:nvSpPr>
        <p:spPr>
          <a:xfrm>
            <a:off x="457198" y="3274760"/>
            <a:ext cx="4230687" cy="1392608"/>
          </a:xfrm>
        </p:spPr>
        <p:txBody>
          <a:bodyPr/>
          <a:lstStyle>
            <a:lvl1pPr>
              <a:lnSpc>
                <a:spcPct val="114000"/>
              </a:lnSpc>
              <a:defRPr sz="1600"/>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5" hasCustomPrompt="1"/>
          </p:nvPr>
        </p:nvSpPr>
        <p:spPr>
          <a:xfrm>
            <a:off x="4794250" y="931491"/>
            <a:ext cx="3879850" cy="4520725"/>
          </a:xfrm>
        </p:spPr>
        <p:txBody>
          <a:bodyPr/>
          <a:lstStyle>
            <a:lvl1pPr>
              <a:defRPr/>
            </a:lvl1pPr>
          </a:lstStyle>
          <a:p>
            <a:r>
              <a:rPr lang="en-GB" dirty="0"/>
              <a:t>Click to add picture</a:t>
            </a:r>
          </a:p>
        </p:txBody>
      </p:sp>
    </p:spTree>
    <p:extLst>
      <p:ext uri="{BB962C8B-B14F-4D97-AF65-F5344CB8AC3E}">
        <p14:creationId xmlns:p14="http://schemas.microsoft.com/office/powerpoint/2010/main" val="59770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serve - Explain">
    <p:spTree>
      <p:nvGrpSpPr>
        <p:cNvPr id="1" name=""/>
        <p:cNvGrpSpPr/>
        <p:nvPr/>
      </p:nvGrpSpPr>
      <p:grpSpPr>
        <a:xfrm>
          <a:off x="0" y="0"/>
          <a:ext cx="0" cy="0"/>
          <a:chOff x="0" y="0"/>
          <a:chExt cx="0" cy="0"/>
        </a:xfrm>
      </p:grpSpPr>
      <p:sp>
        <p:nvSpPr>
          <p:cNvPr id="6" name="TextBox 5"/>
          <p:cNvSpPr txBox="1"/>
          <p:nvPr userDrawn="1"/>
        </p:nvSpPr>
        <p:spPr>
          <a:xfrm>
            <a:off x="457199" y="2049707"/>
            <a:ext cx="8507288" cy="2308324"/>
          </a:xfrm>
          <a:prstGeom prst="rect">
            <a:avLst/>
          </a:prstGeom>
          <a:noFill/>
        </p:spPr>
        <p:txBody>
          <a:bodyPr wrap="square" rtlCol="0">
            <a:spAutoFit/>
          </a:bodyPr>
          <a:lstStyle/>
          <a:p>
            <a:r>
              <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Observe</a:t>
            </a: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GB" sz="1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Explain</a:t>
            </a:r>
          </a:p>
        </p:txBody>
      </p:sp>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7"/>
          <p:cNvSpPr>
            <a:spLocks noGrp="1"/>
          </p:cNvSpPr>
          <p:nvPr>
            <p:ph type="body" sz="quarter" idx="13" hasCustomPrompt="1"/>
          </p:nvPr>
        </p:nvSpPr>
        <p:spPr>
          <a:xfrm>
            <a:off x="475395" y="2477316"/>
            <a:ext cx="5562599" cy="1392608"/>
          </a:xfrm>
        </p:spPr>
        <p:txBody>
          <a:bodyPr/>
          <a:lstStyle>
            <a:lvl1pPr>
              <a:lnSpc>
                <a:spcPct val="114000"/>
              </a:lnSpc>
              <a:defRPr sz="1600"/>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4" hasCustomPrompt="1"/>
          </p:nvPr>
        </p:nvSpPr>
        <p:spPr>
          <a:xfrm>
            <a:off x="457199" y="4224843"/>
            <a:ext cx="8216901" cy="1392608"/>
          </a:xfrm>
        </p:spPr>
        <p:txBody>
          <a:bodyPr/>
          <a:lstStyle>
            <a:lvl1pPr>
              <a:lnSpc>
                <a:spcPct val="114000"/>
              </a:lnSpc>
              <a:defRPr sz="1600"/>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10"/>
          <p:cNvSpPr>
            <a:spLocks noGrp="1"/>
          </p:cNvSpPr>
          <p:nvPr>
            <p:ph type="pic" sz="quarter" idx="15" hasCustomPrompt="1"/>
          </p:nvPr>
        </p:nvSpPr>
        <p:spPr>
          <a:xfrm>
            <a:off x="6400800" y="931491"/>
            <a:ext cx="2273300" cy="2709582"/>
          </a:xfrm>
        </p:spPr>
        <p:txBody>
          <a:bodyPr/>
          <a:lstStyle>
            <a:lvl1pPr>
              <a:defRPr/>
            </a:lvl1pPr>
          </a:lstStyle>
          <a:p>
            <a:r>
              <a:rPr lang="en-GB" dirty="0"/>
              <a:t>Click to add picture</a:t>
            </a:r>
          </a:p>
        </p:txBody>
      </p:sp>
      <p:sp>
        <p:nvSpPr>
          <p:cNvPr id="12" name="Text Placeholder 11"/>
          <p:cNvSpPr>
            <a:spLocks noGrp="1"/>
          </p:cNvSpPr>
          <p:nvPr>
            <p:ph type="body" sz="quarter" idx="16" hasCustomPrompt="1"/>
          </p:nvPr>
        </p:nvSpPr>
        <p:spPr>
          <a:xfrm>
            <a:off x="457199" y="925794"/>
            <a:ext cx="5562599" cy="800455"/>
          </a:xfrm>
          <a:solidFill>
            <a:srgbClr val="FAFAEA"/>
          </a:solidFill>
          <a:ln>
            <a:solidFill>
              <a:schemeClr val="tx2">
                <a:lumMod val="50000"/>
              </a:schemeClr>
            </a:solidFill>
          </a:ln>
        </p:spPr>
        <p:txBody>
          <a:bodyPr anchor="ctr" anchorCtr="0"/>
          <a:lstStyle>
            <a:lvl1pPr algn="ctr">
              <a:defRPr sz="2000" b="1"/>
            </a:lvl1pPr>
            <a:lvl2pPr algn="ctr">
              <a:defRPr/>
            </a:lvl2pPr>
            <a:lvl3pPr algn="ctr">
              <a:defRPr/>
            </a:lvl3pPr>
            <a:lvl4pPr algn="ctr">
              <a:defRPr/>
            </a:lvl4pPr>
            <a:lvl5pPr algn="ctr">
              <a:defRPr/>
            </a:lvl5pPr>
          </a:lstStyle>
          <a:p>
            <a:pPr lvl="0"/>
            <a:r>
              <a:rPr lang="en-US" dirty="0"/>
              <a:t>Click to add practical instruction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1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lking head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pSp>
        <p:nvGrpSpPr>
          <p:cNvPr id="6" name="Group 5"/>
          <p:cNvGrpSpPr/>
          <p:nvPr userDrawn="1"/>
        </p:nvGrpSpPr>
        <p:grpSpPr>
          <a:xfrm>
            <a:off x="3584476" y="2512465"/>
            <a:ext cx="1970291" cy="1401510"/>
            <a:chOff x="0" y="0"/>
            <a:chExt cx="1428115" cy="973455"/>
          </a:xfrm>
        </p:grpSpPr>
        <p:grpSp>
          <p:nvGrpSpPr>
            <p:cNvPr id="7" name="Group 6"/>
            <p:cNvGrpSpPr>
              <a:grpSpLocks noChangeAspect="1"/>
            </p:cNvGrpSpPr>
            <p:nvPr userDrawn="1"/>
          </p:nvGrpSpPr>
          <p:grpSpPr>
            <a:xfrm>
              <a:off x="200025" y="0"/>
              <a:ext cx="475615" cy="611505"/>
              <a:chOff x="0" y="0"/>
              <a:chExt cx="527901" cy="688156"/>
            </a:xfrm>
          </p:grpSpPr>
          <p:sp>
            <p:nvSpPr>
              <p:cNvPr id="20" name="Freeform 19"/>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21" name="Oval 20"/>
              <p:cNvSpPr/>
              <p:nvPr userDrawn="1"/>
            </p:nvSpPr>
            <p:spPr>
              <a:xfrm>
                <a:off x="70701" y="0"/>
                <a:ext cx="386499" cy="3864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8" name="Group 7"/>
            <p:cNvGrpSpPr>
              <a:grpSpLocks noChangeAspect="1"/>
            </p:cNvGrpSpPr>
            <p:nvPr userDrawn="1"/>
          </p:nvGrpSpPr>
          <p:grpSpPr>
            <a:xfrm>
              <a:off x="0" y="276225"/>
              <a:ext cx="475615" cy="611505"/>
              <a:chOff x="0" y="0"/>
              <a:chExt cx="527901" cy="688156"/>
            </a:xfrm>
          </p:grpSpPr>
          <p:sp>
            <p:nvSpPr>
              <p:cNvPr id="18" name="Freeform 17"/>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9" name="Oval 18"/>
              <p:cNvSpPr/>
              <p:nvPr userDrawn="1"/>
            </p:nvSpPr>
            <p:spPr>
              <a:xfrm>
                <a:off x="70701" y="0"/>
                <a:ext cx="386499" cy="386499"/>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9" name="Group 8"/>
            <p:cNvGrpSpPr>
              <a:grpSpLocks noChangeAspect="1"/>
            </p:cNvGrpSpPr>
            <p:nvPr userDrawn="1"/>
          </p:nvGrpSpPr>
          <p:grpSpPr>
            <a:xfrm>
              <a:off x="638175" y="28575"/>
              <a:ext cx="475615" cy="611505"/>
              <a:chOff x="0" y="0"/>
              <a:chExt cx="527901" cy="688156"/>
            </a:xfrm>
          </p:grpSpPr>
          <p:sp>
            <p:nvSpPr>
              <p:cNvPr id="16" name="Freeform 15"/>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7" name="Oval 16"/>
              <p:cNvSpPr/>
              <p:nvPr userDrawn="1"/>
            </p:nvSpPr>
            <p:spPr>
              <a:xfrm>
                <a:off x="70701" y="0"/>
                <a:ext cx="386499" cy="386499"/>
              </a:xfrm>
              <a:prstGeom prst="ellipse">
                <a:avLst/>
              </a:prstGeom>
              <a:solidFill>
                <a:schemeClr val="bg1">
                  <a:lumMod val="8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0" name="Group 9"/>
            <p:cNvGrpSpPr>
              <a:grpSpLocks noChangeAspect="1"/>
            </p:cNvGrpSpPr>
            <p:nvPr userDrawn="1"/>
          </p:nvGrpSpPr>
          <p:grpSpPr>
            <a:xfrm>
              <a:off x="952500" y="361950"/>
              <a:ext cx="475615" cy="611505"/>
              <a:chOff x="0" y="0"/>
              <a:chExt cx="527901" cy="688156"/>
            </a:xfrm>
          </p:grpSpPr>
          <p:sp>
            <p:nvSpPr>
              <p:cNvPr id="14" name="Freeform 13"/>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5" name="Oval 14"/>
              <p:cNvSpPr/>
              <p:nvPr userDrawn="1"/>
            </p:nvSpPr>
            <p:spPr>
              <a:xfrm>
                <a:off x="70701" y="0"/>
                <a:ext cx="386499" cy="3864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nvGrpSpPr>
            <p:cNvPr id="11" name="Group 10"/>
            <p:cNvGrpSpPr>
              <a:grpSpLocks noChangeAspect="1"/>
            </p:cNvGrpSpPr>
            <p:nvPr userDrawn="1"/>
          </p:nvGrpSpPr>
          <p:grpSpPr>
            <a:xfrm>
              <a:off x="342900" y="342900"/>
              <a:ext cx="475615" cy="611505"/>
              <a:chOff x="0" y="0"/>
              <a:chExt cx="527901" cy="688156"/>
            </a:xfrm>
          </p:grpSpPr>
          <p:sp>
            <p:nvSpPr>
              <p:cNvPr id="12" name="Freeform 11"/>
              <p:cNvSpPr/>
              <p:nvPr userDrawn="1"/>
            </p:nvSpPr>
            <p:spPr>
              <a:xfrm>
                <a:off x="0" y="334638"/>
                <a:ext cx="527901" cy="353518"/>
              </a:xfrm>
              <a:custGeom>
                <a:avLst/>
                <a:gdLst>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28"/>
                  <a:gd name="connsiteY0" fmla="*/ 377072 h 377072"/>
                  <a:gd name="connsiteX1" fmla="*/ 537328 w 537328"/>
                  <a:gd name="connsiteY1" fmla="*/ 18853 h 377072"/>
                  <a:gd name="connsiteX2" fmla="*/ 9427 w 537328"/>
                  <a:gd name="connsiteY2" fmla="*/ 18853 h 377072"/>
                  <a:gd name="connsiteX3" fmla="*/ 9427 w 537328"/>
                  <a:gd name="connsiteY3" fmla="*/ 0 h 377072"/>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32"/>
                  <a:gd name="connsiteY0" fmla="*/ 384069 h 384069"/>
                  <a:gd name="connsiteX1" fmla="*/ 537328 w 537332"/>
                  <a:gd name="connsiteY1" fmla="*/ 25850 h 384069"/>
                  <a:gd name="connsiteX2" fmla="*/ 9427 w 537332"/>
                  <a:gd name="connsiteY2" fmla="*/ 25850 h 384069"/>
                  <a:gd name="connsiteX3" fmla="*/ 9427 w 537332"/>
                  <a:gd name="connsiteY3" fmla="*/ 6997 h 384069"/>
                  <a:gd name="connsiteX0" fmla="*/ 0 w 537328"/>
                  <a:gd name="connsiteY0" fmla="*/ 710852 h 710852"/>
                  <a:gd name="connsiteX1" fmla="*/ 537328 w 537328"/>
                  <a:gd name="connsiteY1" fmla="*/ 352633 h 710852"/>
                  <a:gd name="connsiteX2" fmla="*/ 9427 w 537328"/>
                  <a:gd name="connsiteY2" fmla="*/ 352633 h 710852"/>
                  <a:gd name="connsiteX3" fmla="*/ 9427 w 537328"/>
                  <a:gd name="connsiteY3" fmla="*/ 333780 h 710852"/>
                  <a:gd name="connsiteX0" fmla="*/ 0 w 537328"/>
                  <a:gd name="connsiteY0" fmla="*/ 1461154 h 1461154"/>
                  <a:gd name="connsiteX1" fmla="*/ 537328 w 537328"/>
                  <a:gd name="connsiteY1" fmla="*/ 1102935 h 1461154"/>
                  <a:gd name="connsiteX2" fmla="*/ 9427 w 537328"/>
                  <a:gd name="connsiteY2" fmla="*/ 1102935 h 1461154"/>
                  <a:gd name="connsiteX3" fmla="*/ 160256 w 537328"/>
                  <a:gd name="connsiteY3" fmla="*/ 0 h 1461154"/>
                  <a:gd name="connsiteX0" fmla="*/ 0 w 537328"/>
                  <a:gd name="connsiteY0" fmla="*/ 710853 h 710853"/>
                  <a:gd name="connsiteX1" fmla="*/ 537328 w 537328"/>
                  <a:gd name="connsiteY1" fmla="*/ 352634 h 710853"/>
                  <a:gd name="connsiteX2" fmla="*/ 9427 w 537328"/>
                  <a:gd name="connsiteY2" fmla="*/ 352634 h 710853"/>
                  <a:gd name="connsiteX0" fmla="*/ 0 w 537328"/>
                  <a:gd name="connsiteY0" fmla="*/ 836552 h 836552"/>
                  <a:gd name="connsiteX1" fmla="*/ 537328 w 537328"/>
                  <a:gd name="connsiteY1" fmla="*/ 478333 h 836552"/>
                  <a:gd name="connsiteX2" fmla="*/ 9427 w 537328"/>
                  <a:gd name="connsiteY2" fmla="*/ 478333 h 836552"/>
                  <a:gd name="connsiteX0" fmla="*/ 0 w 537328"/>
                  <a:gd name="connsiteY0" fmla="*/ 737239 h 737239"/>
                  <a:gd name="connsiteX1" fmla="*/ 537328 w 537328"/>
                  <a:gd name="connsiteY1" fmla="*/ 379020 h 737239"/>
                  <a:gd name="connsiteX2" fmla="*/ 9427 w 537328"/>
                  <a:gd name="connsiteY2" fmla="*/ 379020 h 737239"/>
                  <a:gd name="connsiteX0" fmla="*/ 527957 w 527957"/>
                  <a:gd name="connsiteY0" fmla="*/ 379020 h 379020"/>
                  <a:gd name="connsiteX1" fmla="*/ 56 w 527957"/>
                  <a:gd name="connsiteY1" fmla="*/ 379020 h 379020"/>
                  <a:gd name="connsiteX0" fmla="*/ 527957 w 527957"/>
                  <a:gd name="connsiteY0" fmla="*/ 390136 h 390136"/>
                  <a:gd name="connsiteX1" fmla="*/ 56 w 527957"/>
                  <a:gd name="connsiteY1" fmla="*/ 390136 h 390136"/>
                  <a:gd name="connsiteX0" fmla="*/ 527901 w 527901"/>
                  <a:gd name="connsiteY0" fmla="*/ 438358 h 438358"/>
                  <a:gd name="connsiteX1" fmla="*/ 0 w 527901"/>
                  <a:gd name="connsiteY1" fmla="*/ 438358 h 438358"/>
                  <a:gd name="connsiteX0" fmla="*/ 527901 w 527901"/>
                  <a:gd name="connsiteY0" fmla="*/ 438358 h 438358"/>
                  <a:gd name="connsiteX1" fmla="*/ 0 w 527901"/>
                  <a:gd name="connsiteY1" fmla="*/ 438358 h 438358"/>
                  <a:gd name="connsiteX2" fmla="*/ 527901 w 527901"/>
                  <a:gd name="connsiteY2" fmla="*/ 438358 h 438358"/>
                </a:gdLst>
                <a:ahLst/>
                <a:cxnLst>
                  <a:cxn ang="0">
                    <a:pos x="connsiteX0" y="connsiteY0"/>
                  </a:cxn>
                  <a:cxn ang="0">
                    <a:pos x="connsiteX1" y="connsiteY1"/>
                  </a:cxn>
                  <a:cxn ang="0">
                    <a:pos x="connsiteX2" y="connsiteY2"/>
                  </a:cxn>
                </a:cxnLst>
                <a:rect l="l" t="t" r="r" b="b"/>
                <a:pathLst>
                  <a:path w="527901" h="438358">
                    <a:moveTo>
                      <a:pt x="527901" y="438358"/>
                    </a:moveTo>
                    <a:cubicBezTo>
                      <a:pt x="520044" y="-139818"/>
                      <a:pt x="3142" y="-152389"/>
                      <a:pt x="0" y="438358"/>
                    </a:cubicBezTo>
                    <a:lnTo>
                      <a:pt x="527901" y="438358"/>
                    </a:lnTo>
                    <a:close/>
                  </a:path>
                </a:pathLst>
              </a:cu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sp>
            <p:nvSpPr>
              <p:cNvPr id="13" name="Oval 12"/>
              <p:cNvSpPr/>
              <p:nvPr userDrawn="1"/>
            </p:nvSpPr>
            <p:spPr>
              <a:xfrm>
                <a:off x="70701" y="0"/>
                <a:ext cx="386499" cy="386499"/>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p:txBody>
          </p:sp>
        </p:grpSp>
      </p:grpSp>
      <p:sp>
        <p:nvSpPr>
          <p:cNvPr id="35" name="Text Placeholder 34"/>
          <p:cNvSpPr>
            <a:spLocks noGrp="1"/>
          </p:cNvSpPr>
          <p:nvPr>
            <p:ph type="body" sz="quarter" idx="13" hasCustomPrompt="1"/>
          </p:nvPr>
        </p:nvSpPr>
        <p:spPr>
          <a:xfrm>
            <a:off x="680192" y="1103035"/>
            <a:ext cx="2992166" cy="1033414"/>
          </a:xfrm>
          <a:solidFill>
            <a:srgbClr val="FAFAEA"/>
          </a:solidFill>
          <a:ln>
            <a:solidFill>
              <a:schemeClr val="tx2">
                <a:lumMod val="50000"/>
              </a:schemeClr>
            </a:solidFill>
          </a:ln>
        </p:spPr>
        <p:txBody>
          <a:bodyPr/>
          <a:lstStyle>
            <a:lvl1pPr>
              <a:lnSpc>
                <a:spcPct val="114000"/>
              </a:lnSpc>
              <a:defRPr sz="1200" baseline="0"/>
            </a:lvl1pPr>
          </a:lstStyle>
          <a:p>
            <a:pPr lvl="0"/>
            <a:r>
              <a:rPr lang="en-US" dirty="0"/>
              <a:t>Add speech bubbles in this format:  Background RGB = 250, 250, 234  Text in Verdana 12+ Pt v. dark blue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2096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cused CLOZ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9" name="Text Placeholder 8"/>
          <p:cNvSpPr>
            <a:spLocks noGrp="1"/>
          </p:cNvSpPr>
          <p:nvPr>
            <p:ph type="body" sz="quarter" idx="13" hasCustomPrompt="1"/>
          </p:nvPr>
        </p:nvSpPr>
        <p:spPr>
          <a:xfrm>
            <a:off x="307649" y="835128"/>
            <a:ext cx="8494519" cy="404878"/>
          </a:xfrm>
        </p:spPr>
        <p:txBody>
          <a:bodyPr/>
          <a:lstStyle>
            <a:lvl1pPr>
              <a:defRPr sz="1600" i="1" baseline="0"/>
            </a:lvl1pPr>
          </a:lstStyle>
          <a:p>
            <a:pPr lvl="0"/>
            <a:r>
              <a:rPr lang="en-US" dirty="0"/>
              <a:t>Click to add instructions </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8"/>
          <p:cNvSpPr>
            <a:spLocks noGrp="1"/>
          </p:cNvSpPr>
          <p:nvPr>
            <p:ph type="body" sz="quarter" idx="14" hasCustomPrompt="1"/>
          </p:nvPr>
        </p:nvSpPr>
        <p:spPr>
          <a:xfrm>
            <a:off x="307649" y="1242561"/>
            <a:ext cx="8494519" cy="405425"/>
          </a:xfrm>
        </p:spPr>
        <p:txBody>
          <a:bodyPr/>
          <a:lstStyle>
            <a:lvl1pPr>
              <a:defRPr sz="1600" i="1" baseline="0"/>
            </a:lvl1pPr>
          </a:lstStyle>
          <a:p>
            <a:pPr lvl="0"/>
            <a:r>
              <a:rPr lang="en-US" dirty="0"/>
              <a:t>Click to state which two words can be used to fill the gaps</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5" hasCustomPrompt="1"/>
          </p:nvPr>
        </p:nvSpPr>
        <p:spPr>
          <a:xfrm>
            <a:off x="307975" y="1803163"/>
            <a:ext cx="8494713" cy="4357925"/>
          </a:xfrm>
          <a:solidFill>
            <a:srgbClr val="FAFAEA"/>
          </a:solidFill>
          <a:ln>
            <a:solidFill>
              <a:schemeClr val="tx2">
                <a:lumMod val="50000"/>
              </a:schemeClr>
            </a:solidFill>
          </a:ln>
        </p:spPr>
        <p:txBody>
          <a:bodyPr tIns="108000" bIns="180000"/>
          <a:lstStyle>
            <a:lvl1pPr>
              <a:lnSpc>
                <a:spcPct val="114000"/>
              </a:lnSpc>
              <a:spcBef>
                <a:spcPts val="0"/>
              </a:spcBef>
              <a:spcAft>
                <a:spcPts val="900"/>
              </a:spcAft>
              <a:defRPr baseline="0"/>
            </a:lvl1pPr>
          </a:lstStyle>
          <a:p>
            <a:pPr lvl="0"/>
            <a:r>
              <a:rPr lang="en-US" dirty="0"/>
              <a:t>Click to add the sentences with _____ gaps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24947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ritiquing a re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6" name="Text Placeholder 6"/>
          <p:cNvSpPr>
            <a:spLocks noGrp="1"/>
          </p:cNvSpPr>
          <p:nvPr>
            <p:ph type="body" sz="quarter" idx="13" hasCustomPrompt="1"/>
          </p:nvPr>
        </p:nvSpPr>
        <p:spPr>
          <a:xfrm>
            <a:off x="354605" y="832586"/>
            <a:ext cx="8434790" cy="2397724"/>
          </a:xfrm>
        </p:spPr>
        <p:txBody>
          <a:bodyPr/>
          <a:lstStyle>
            <a:lvl1pPr>
              <a:lnSpc>
                <a:spcPct val="114000"/>
              </a:lnSpc>
              <a:defRPr/>
            </a:lvl1pPr>
          </a:lstStyle>
          <a:p>
            <a:pPr lvl="0"/>
            <a:r>
              <a:rPr lang="en-US" dirty="0"/>
              <a:t>Click to add introduction for the item – and maybe add a picture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4" hasCustomPrompt="1"/>
          </p:nvPr>
        </p:nvSpPr>
        <p:spPr>
          <a:xfrm>
            <a:off x="354605" y="3460560"/>
            <a:ext cx="8434790" cy="2397724"/>
          </a:xfrm>
          <a:solidFill>
            <a:srgbClr val="FAFAEA"/>
          </a:solidFill>
          <a:ln>
            <a:solidFill>
              <a:schemeClr val="tx2">
                <a:lumMod val="50000"/>
              </a:schemeClr>
            </a:solidFill>
          </a:ln>
        </p:spPr>
        <p:txBody>
          <a:bodyPr tIns="108000"/>
          <a:lstStyle>
            <a:lvl1pPr>
              <a:lnSpc>
                <a:spcPct val="114000"/>
              </a:lnSpc>
              <a:defRPr/>
            </a:lvl1pPr>
          </a:lstStyle>
          <a:p>
            <a:pPr lvl="0"/>
            <a:r>
              <a:rPr lang="en-US" dirty="0"/>
              <a:t>Click to add a question / questions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1790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planation 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23"/>
          <p:cNvSpPr>
            <a:spLocks noGrp="1"/>
          </p:cNvSpPr>
          <p:nvPr>
            <p:ph type="body" sz="quarter" idx="23" hasCustomPrompt="1"/>
          </p:nvPr>
        </p:nvSpPr>
        <p:spPr>
          <a:xfrm>
            <a:off x="144463" y="1427163"/>
            <a:ext cx="312737" cy="384175"/>
          </a:xfrm>
        </p:spPr>
        <p:txBody>
          <a:bodyPr anchor="ctr" anchorCtr="0"/>
          <a:lstStyle>
            <a:lvl1pPr>
              <a:defRPr sz="1600" b="1"/>
            </a:lvl1pPr>
          </a:lstStyle>
          <a:p>
            <a:pPr lvl="0"/>
            <a:r>
              <a:rPr lang="en-US" dirty="0"/>
              <a:t>#</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3"/>
          <p:cNvSpPr>
            <a:spLocks noGrp="1"/>
          </p:cNvSpPr>
          <p:nvPr>
            <p:ph type="body" sz="quarter" idx="24" hasCustomPrompt="1"/>
          </p:nvPr>
        </p:nvSpPr>
        <p:spPr>
          <a:xfrm>
            <a:off x="143751" y="2027859"/>
            <a:ext cx="312737" cy="1042267"/>
          </a:xfrm>
        </p:spPr>
        <p:txBody>
          <a:bodyPr anchor="ctr" anchorCtr="0"/>
          <a:lstStyle>
            <a:lvl1pPr>
              <a:defRPr sz="1600" b="1"/>
            </a:lvl1pPr>
          </a:lstStyle>
          <a:p>
            <a:pPr lvl="0"/>
            <a:r>
              <a:rPr lang="en-US" dirty="0"/>
              <a:t>#</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23"/>
          <p:cNvSpPr>
            <a:spLocks noGrp="1"/>
          </p:cNvSpPr>
          <p:nvPr>
            <p:ph type="body" sz="quarter" idx="25" hasCustomPrompt="1"/>
          </p:nvPr>
        </p:nvSpPr>
        <p:spPr>
          <a:xfrm>
            <a:off x="141714" y="3254465"/>
            <a:ext cx="312737" cy="749188"/>
          </a:xfrm>
        </p:spPr>
        <p:txBody>
          <a:bodyPr anchor="ctr" anchorCtr="0"/>
          <a:lstStyle>
            <a:lvl1pPr>
              <a:defRPr sz="1600" b="1"/>
            </a:lvl1pPr>
          </a:lstStyle>
          <a:p>
            <a:pPr lvl="0"/>
            <a:r>
              <a:rPr lang="en-US" dirty="0"/>
              <a:t>#</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23"/>
          <p:cNvSpPr>
            <a:spLocks noGrp="1"/>
          </p:cNvSpPr>
          <p:nvPr>
            <p:ph type="body" sz="quarter" idx="26" hasCustomPrompt="1"/>
          </p:nvPr>
        </p:nvSpPr>
        <p:spPr>
          <a:xfrm>
            <a:off x="141713" y="4250220"/>
            <a:ext cx="312737" cy="1055242"/>
          </a:xfrm>
        </p:spPr>
        <p:txBody>
          <a:bodyPr anchor="ctr" anchorCtr="0"/>
          <a:lstStyle>
            <a:lvl1pPr>
              <a:defRPr sz="1600" b="1"/>
            </a:lvl1pPr>
          </a:lstStyle>
          <a:p>
            <a:pPr lvl="0"/>
            <a:r>
              <a:rPr lang="en-US" dirty="0"/>
              <a:t>#</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3"/>
          <p:cNvSpPr>
            <a:spLocks noGrp="1"/>
          </p:cNvSpPr>
          <p:nvPr>
            <p:ph type="body" sz="quarter" idx="27" hasCustomPrompt="1"/>
          </p:nvPr>
        </p:nvSpPr>
        <p:spPr>
          <a:xfrm>
            <a:off x="160783" y="5527575"/>
            <a:ext cx="312737" cy="384545"/>
          </a:xfrm>
        </p:spPr>
        <p:txBody>
          <a:bodyPr anchor="ctr" anchorCtr="0"/>
          <a:lstStyle>
            <a:lvl1pPr>
              <a:defRPr sz="1600" b="1"/>
            </a:lvl1pPr>
          </a:lstStyle>
          <a:p>
            <a:pPr lvl="0"/>
            <a:r>
              <a:rPr lang="en-US" dirty="0"/>
              <a:t>#</a:t>
            </a:r>
          </a:p>
          <a:p>
            <a:pPr lvl="0"/>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160783" y="798100"/>
            <a:ext cx="8820737" cy="323935"/>
          </a:xfrm>
          <a:prstGeom prst="rect">
            <a:avLst/>
          </a:prstGeom>
          <a:noFill/>
        </p:spPr>
        <p:txBody>
          <a:bodyPr wrap="square" rtlCol="0">
            <a:spAutoFit/>
          </a:bodyPr>
          <a:lstStyle/>
          <a:p>
            <a:pPr>
              <a:lnSpc>
                <a:spcPct val="114000"/>
              </a:lnSpc>
              <a:spcAft>
                <a:spcPts val="600"/>
              </a:spcAft>
            </a:pPr>
            <a:r>
              <a:rPr lang="en-GB" sz="1400" b="1" i="1" kern="1200" dirty="0">
                <a:solidFill>
                  <a:schemeClr val="tx1"/>
                </a:solidFill>
                <a:effectLst/>
                <a:latin typeface="+mn-lt"/>
                <a:ea typeface="+mn-ea"/>
                <a:cs typeface="+mn-cs"/>
              </a:rPr>
              <a:t>To do:  </a:t>
            </a:r>
            <a:r>
              <a:rPr lang="en-GB" sz="1400" i="1" kern="1200" dirty="0">
                <a:solidFill>
                  <a:schemeClr val="tx1"/>
                </a:solidFill>
                <a:effectLst/>
                <a:latin typeface="+mn-lt"/>
                <a:ea typeface="+mn-ea"/>
                <a:cs typeface="+mn-cs"/>
              </a:rPr>
              <a:t>In each row pick one statement that you think is right.  </a:t>
            </a:r>
          </a:p>
        </p:txBody>
      </p:sp>
      <p:sp>
        <p:nvSpPr>
          <p:cNvPr id="13" name="Text Placeholder 12"/>
          <p:cNvSpPr>
            <a:spLocks noGrp="1"/>
          </p:cNvSpPr>
          <p:nvPr>
            <p:ph type="body" sz="quarter" idx="28" hasCustomPrompt="1"/>
          </p:nvPr>
        </p:nvSpPr>
        <p:spPr>
          <a:xfrm>
            <a:off x="701865" y="1430882"/>
            <a:ext cx="8323263" cy="417136"/>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12"/>
          <p:cNvSpPr>
            <a:spLocks noGrp="1"/>
          </p:cNvSpPr>
          <p:nvPr>
            <p:ph type="body" sz="quarter" idx="36" hasCustomPrompt="1"/>
          </p:nvPr>
        </p:nvSpPr>
        <p:spPr>
          <a:xfrm>
            <a:off x="701864" y="5532587"/>
            <a:ext cx="8323263" cy="379533"/>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2"/>
          <p:cNvSpPr>
            <a:spLocks noGrp="1"/>
          </p:cNvSpPr>
          <p:nvPr>
            <p:ph type="body" sz="quarter" idx="37" hasCustomPrompt="1"/>
          </p:nvPr>
        </p:nvSpPr>
        <p:spPr>
          <a:xfrm>
            <a:off x="701864" y="2027483"/>
            <a:ext cx="4058144" cy="1043353"/>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2"/>
          <p:cNvSpPr>
            <a:spLocks noGrp="1"/>
          </p:cNvSpPr>
          <p:nvPr>
            <p:ph type="body" sz="quarter" idx="38" hasCustomPrompt="1"/>
          </p:nvPr>
        </p:nvSpPr>
        <p:spPr>
          <a:xfrm>
            <a:off x="4966983" y="2025437"/>
            <a:ext cx="4058144" cy="1043353"/>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2"/>
          <p:cNvSpPr>
            <a:spLocks noGrp="1"/>
          </p:cNvSpPr>
          <p:nvPr>
            <p:ph type="body" sz="quarter" idx="39" hasCustomPrompt="1"/>
          </p:nvPr>
        </p:nvSpPr>
        <p:spPr>
          <a:xfrm>
            <a:off x="701864" y="4249463"/>
            <a:ext cx="4058144" cy="1055999"/>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2"/>
          <p:cNvSpPr>
            <a:spLocks noGrp="1"/>
          </p:cNvSpPr>
          <p:nvPr>
            <p:ph type="body" sz="quarter" idx="40" hasCustomPrompt="1"/>
          </p:nvPr>
        </p:nvSpPr>
        <p:spPr>
          <a:xfrm>
            <a:off x="4966983" y="4247417"/>
            <a:ext cx="4058144" cy="1055999"/>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12"/>
          <p:cNvSpPr>
            <a:spLocks noGrp="1"/>
          </p:cNvSpPr>
          <p:nvPr>
            <p:ph type="body" sz="quarter" idx="41" hasCustomPrompt="1"/>
          </p:nvPr>
        </p:nvSpPr>
        <p:spPr>
          <a:xfrm>
            <a:off x="701864" y="3264993"/>
            <a:ext cx="2657328" cy="75734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12"/>
          <p:cNvSpPr>
            <a:spLocks noGrp="1"/>
          </p:cNvSpPr>
          <p:nvPr>
            <p:ph type="body" sz="quarter" idx="42" hasCustomPrompt="1"/>
          </p:nvPr>
        </p:nvSpPr>
        <p:spPr>
          <a:xfrm>
            <a:off x="3534831" y="3264993"/>
            <a:ext cx="2657328" cy="75734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12"/>
          <p:cNvSpPr>
            <a:spLocks noGrp="1"/>
          </p:cNvSpPr>
          <p:nvPr>
            <p:ph type="body" sz="quarter" idx="43" hasCustomPrompt="1"/>
          </p:nvPr>
        </p:nvSpPr>
        <p:spPr>
          <a:xfrm>
            <a:off x="6367799" y="3279431"/>
            <a:ext cx="2657328" cy="75734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2"/>
          <p:cNvSpPr>
            <a:spLocks noGrp="1"/>
          </p:cNvSpPr>
          <p:nvPr>
            <p:ph type="body" sz="quarter" idx="44" hasCustomPrompt="1"/>
          </p:nvPr>
        </p:nvSpPr>
        <p:spPr>
          <a:xfrm>
            <a:off x="6750935" y="4497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12"/>
          <p:cNvSpPr>
            <a:spLocks noGrp="1"/>
          </p:cNvSpPr>
          <p:nvPr>
            <p:ph type="body" sz="quarter" idx="45" hasCustomPrompt="1"/>
          </p:nvPr>
        </p:nvSpPr>
        <p:spPr>
          <a:xfrm>
            <a:off x="6903335" y="6021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2"/>
          <p:cNvSpPr>
            <a:spLocks noGrp="1"/>
          </p:cNvSpPr>
          <p:nvPr>
            <p:ph type="body" sz="quarter" idx="46" hasCustomPrompt="1"/>
          </p:nvPr>
        </p:nvSpPr>
        <p:spPr>
          <a:xfrm>
            <a:off x="7055735" y="7545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12"/>
          <p:cNvSpPr>
            <a:spLocks noGrp="1"/>
          </p:cNvSpPr>
          <p:nvPr>
            <p:ph type="body" sz="quarter" idx="47" hasCustomPrompt="1"/>
          </p:nvPr>
        </p:nvSpPr>
        <p:spPr>
          <a:xfrm>
            <a:off x="7208135" y="9069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2"/>
          <p:cNvSpPr>
            <a:spLocks noGrp="1"/>
          </p:cNvSpPr>
          <p:nvPr>
            <p:ph type="body" sz="quarter" idx="44" hasCustomPrompt="1"/>
          </p:nvPr>
        </p:nvSpPr>
        <p:spPr>
          <a:xfrm>
            <a:off x="7360535" y="10593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2"/>
          <p:cNvSpPr>
            <a:spLocks noGrp="1"/>
          </p:cNvSpPr>
          <p:nvPr>
            <p:ph type="body" sz="quarter" idx="44" hasCustomPrompt="1"/>
          </p:nvPr>
        </p:nvSpPr>
        <p:spPr>
          <a:xfrm>
            <a:off x="7512935" y="12117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5268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nking 2 idea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6"/>
          <p:cNvSpPr>
            <a:spLocks noGrp="1"/>
          </p:cNvSpPr>
          <p:nvPr>
            <p:ph type="body" sz="quarter" idx="13" hasCustomPrompt="1"/>
          </p:nvPr>
        </p:nvSpPr>
        <p:spPr>
          <a:xfrm>
            <a:off x="144463" y="742951"/>
            <a:ext cx="8820150" cy="564556"/>
          </a:xfrm>
        </p:spPr>
        <p:txBody>
          <a:bodyPr/>
          <a:lstStyle>
            <a:lvl1pPr>
              <a:lnSpc>
                <a:spcPct val="114000"/>
              </a:lnSpc>
              <a:defRPr sz="1400" baseline="0"/>
            </a:lvl1pPr>
          </a:lstStyle>
          <a:p>
            <a:pPr lvl="0"/>
            <a:r>
              <a:rPr lang="en-US" dirty="0"/>
              <a:t>Click to add instructions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4" hasCustomPrompt="1"/>
          </p:nvPr>
        </p:nvSpPr>
        <p:spPr>
          <a:xfrm>
            <a:off x="143325" y="1435895"/>
            <a:ext cx="3600000" cy="286674"/>
          </a:xfrm>
        </p:spPr>
        <p:txBody>
          <a:bodyPr/>
          <a:lstStyle>
            <a:lvl1pPr algn="ctr">
              <a:lnSpc>
                <a:spcPct val="114000"/>
              </a:lnSpc>
              <a:defRPr sz="1400" b="1"/>
            </a:lvl1pPr>
            <a:lvl2pPr algn="ctr">
              <a:defRPr/>
            </a:lvl2pPr>
            <a:lvl3pPr algn="ctr">
              <a:defRPr/>
            </a:lvl3pPr>
            <a:lvl4pPr algn="ctr">
              <a:defRPr/>
            </a:lvl4pPr>
            <a:lvl5pPr algn="ctr">
              <a:defRPr/>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p:cNvSpPr>
            <a:spLocks noGrp="1"/>
          </p:cNvSpPr>
          <p:nvPr>
            <p:ph type="body" sz="quarter" idx="16" hasCustomPrompt="1"/>
          </p:nvPr>
        </p:nvSpPr>
        <p:spPr>
          <a:xfrm>
            <a:off x="144463" y="1854200"/>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1"/>
          <p:cNvSpPr>
            <a:spLocks noGrp="1"/>
          </p:cNvSpPr>
          <p:nvPr>
            <p:ph type="body" sz="quarter" idx="28" hasCustomPrompt="1"/>
          </p:nvPr>
        </p:nvSpPr>
        <p:spPr>
          <a:xfrm>
            <a:off x="143325" y="2588594"/>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1"/>
          <p:cNvSpPr>
            <a:spLocks noGrp="1"/>
          </p:cNvSpPr>
          <p:nvPr>
            <p:ph type="body" sz="quarter" idx="29" hasCustomPrompt="1"/>
          </p:nvPr>
        </p:nvSpPr>
        <p:spPr>
          <a:xfrm>
            <a:off x="143325" y="3306964"/>
            <a:ext cx="3598862" cy="538163"/>
          </a:xfrm>
          <a:solidFill>
            <a:srgbClr val="FAFAEA"/>
          </a:solidFill>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11"/>
          <p:cNvSpPr>
            <a:spLocks noGrp="1"/>
          </p:cNvSpPr>
          <p:nvPr>
            <p:ph type="body" sz="quarter" idx="30" hasCustomPrompt="1"/>
          </p:nvPr>
        </p:nvSpPr>
        <p:spPr>
          <a:xfrm>
            <a:off x="144463" y="4028160"/>
            <a:ext cx="3598862" cy="538163"/>
          </a:xfrm>
          <a:solidFill>
            <a:srgbClr val="FAFAEA"/>
          </a:solidFill>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11"/>
          <p:cNvSpPr>
            <a:spLocks noGrp="1"/>
          </p:cNvSpPr>
          <p:nvPr>
            <p:ph type="body" sz="quarter" idx="31" hasCustomPrompt="1"/>
          </p:nvPr>
        </p:nvSpPr>
        <p:spPr>
          <a:xfrm>
            <a:off x="144463" y="4759727"/>
            <a:ext cx="3598862" cy="538163"/>
          </a:xfrm>
          <a:solidFill>
            <a:srgbClr val="FAFAEA"/>
          </a:solidFill>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11"/>
          <p:cNvSpPr>
            <a:spLocks noGrp="1"/>
          </p:cNvSpPr>
          <p:nvPr>
            <p:ph type="body" sz="quarter" idx="32" hasCustomPrompt="1"/>
          </p:nvPr>
        </p:nvSpPr>
        <p:spPr>
          <a:xfrm>
            <a:off x="144463" y="5558038"/>
            <a:ext cx="3598862" cy="538163"/>
          </a:xfrm>
          <a:solidFill>
            <a:srgbClr val="FAFAEA"/>
          </a:solidFill>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3" hasCustomPrompt="1"/>
          </p:nvPr>
        </p:nvSpPr>
        <p:spPr>
          <a:xfrm>
            <a:off x="5364488" y="1434672"/>
            <a:ext cx="3600000" cy="286674"/>
          </a:xfrm>
        </p:spPr>
        <p:txBody>
          <a:bodyPr/>
          <a:lstStyle>
            <a:lvl1pPr algn="ctr">
              <a:lnSpc>
                <a:spcPct val="114000"/>
              </a:lnSpc>
              <a:defRPr sz="1400" b="1"/>
            </a:lvl1pPr>
            <a:lvl2pPr algn="ctr">
              <a:defRPr/>
            </a:lvl2pPr>
            <a:lvl3pPr algn="ctr">
              <a:defRPr/>
            </a:lvl3pPr>
            <a:lvl4pPr algn="ctr">
              <a:defRPr/>
            </a:lvl4pPr>
            <a:lvl5pPr algn="ctr">
              <a:defRPr/>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11"/>
          <p:cNvSpPr>
            <a:spLocks noGrp="1"/>
          </p:cNvSpPr>
          <p:nvPr>
            <p:ph type="body" sz="quarter" idx="34" hasCustomPrompt="1"/>
          </p:nvPr>
        </p:nvSpPr>
        <p:spPr>
          <a:xfrm>
            <a:off x="5365626" y="1852977"/>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p:cNvSpPr>
            <a:spLocks noGrp="1"/>
          </p:cNvSpPr>
          <p:nvPr>
            <p:ph type="body" sz="quarter" idx="35" hasCustomPrompt="1"/>
          </p:nvPr>
        </p:nvSpPr>
        <p:spPr>
          <a:xfrm>
            <a:off x="5364488" y="2587371"/>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p:cNvSpPr>
            <a:spLocks noGrp="1"/>
          </p:cNvSpPr>
          <p:nvPr>
            <p:ph type="body" sz="quarter" idx="36" hasCustomPrompt="1"/>
          </p:nvPr>
        </p:nvSpPr>
        <p:spPr>
          <a:xfrm>
            <a:off x="5364488" y="3305741"/>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p:cNvSpPr>
            <a:spLocks noGrp="1"/>
          </p:cNvSpPr>
          <p:nvPr>
            <p:ph type="body" sz="quarter" idx="37" hasCustomPrompt="1"/>
          </p:nvPr>
        </p:nvSpPr>
        <p:spPr>
          <a:xfrm>
            <a:off x="5365626" y="4026937"/>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11"/>
          <p:cNvSpPr>
            <a:spLocks noGrp="1"/>
          </p:cNvSpPr>
          <p:nvPr>
            <p:ph type="body" sz="quarter" idx="38" hasCustomPrompt="1"/>
          </p:nvPr>
        </p:nvSpPr>
        <p:spPr>
          <a:xfrm>
            <a:off x="5365626" y="4758504"/>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1"/>
          <p:cNvSpPr>
            <a:spLocks noGrp="1"/>
          </p:cNvSpPr>
          <p:nvPr>
            <p:ph type="body" sz="quarter" idx="39" hasCustomPrompt="1"/>
          </p:nvPr>
        </p:nvSpPr>
        <p:spPr>
          <a:xfrm>
            <a:off x="5365626" y="5556815"/>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1"/>
          <p:cNvSpPr>
            <a:spLocks noGrp="1"/>
          </p:cNvSpPr>
          <p:nvPr>
            <p:ph type="body" sz="quarter" idx="40" hasCustomPrompt="1"/>
          </p:nvPr>
        </p:nvSpPr>
        <p:spPr>
          <a:xfrm>
            <a:off x="143325" y="3305741"/>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11"/>
          <p:cNvSpPr>
            <a:spLocks noGrp="1"/>
          </p:cNvSpPr>
          <p:nvPr>
            <p:ph type="body" sz="quarter" idx="41" hasCustomPrompt="1"/>
          </p:nvPr>
        </p:nvSpPr>
        <p:spPr>
          <a:xfrm>
            <a:off x="144463" y="4026937"/>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11"/>
          <p:cNvSpPr>
            <a:spLocks noGrp="1"/>
          </p:cNvSpPr>
          <p:nvPr>
            <p:ph type="body" sz="quarter" idx="42" hasCustomPrompt="1"/>
          </p:nvPr>
        </p:nvSpPr>
        <p:spPr>
          <a:xfrm>
            <a:off x="144463" y="4758504"/>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Text Placeholder 11"/>
          <p:cNvSpPr>
            <a:spLocks noGrp="1"/>
          </p:cNvSpPr>
          <p:nvPr>
            <p:ph type="body" sz="quarter" idx="43" hasCustomPrompt="1"/>
          </p:nvPr>
        </p:nvSpPr>
        <p:spPr>
          <a:xfrm>
            <a:off x="144463" y="5556815"/>
            <a:ext cx="359886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1325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nking 3 ideas">
    <p:spTree>
      <p:nvGrpSpPr>
        <p:cNvPr id="1" name=""/>
        <p:cNvGrpSpPr/>
        <p:nvPr/>
      </p:nvGrpSpPr>
      <p:grpSpPr>
        <a:xfrm>
          <a:off x="0" y="0"/>
          <a:ext cx="0" cy="0"/>
          <a:chOff x="0" y="0"/>
          <a:chExt cx="0" cy="0"/>
        </a:xfrm>
      </p:grpSpPr>
      <p:sp>
        <p:nvSpPr>
          <p:cNvPr id="56" name="Text Placeholder 11"/>
          <p:cNvSpPr>
            <a:spLocks noGrp="1"/>
          </p:cNvSpPr>
          <p:nvPr>
            <p:ph type="body" sz="quarter" idx="57" hasCustomPrompt="1"/>
          </p:nvPr>
        </p:nvSpPr>
        <p:spPr>
          <a:xfrm>
            <a:off x="6769406" y="1920692"/>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7" name="Text Placeholder 11"/>
          <p:cNvSpPr>
            <a:spLocks noGrp="1"/>
          </p:cNvSpPr>
          <p:nvPr>
            <p:ph type="body" sz="quarter" idx="58" hasCustomPrompt="1"/>
          </p:nvPr>
        </p:nvSpPr>
        <p:spPr>
          <a:xfrm>
            <a:off x="6768268" y="2655086"/>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8" name="Text Placeholder 11"/>
          <p:cNvSpPr>
            <a:spLocks noGrp="1"/>
          </p:cNvSpPr>
          <p:nvPr>
            <p:ph type="body" sz="quarter" idx="59" hasCustomPrompt="1"/>
          </p:nvPr>
        </p:nvSpPr>
        <p:spPr>
          <a:xfrm>
            <a:off x="6768268" y="3372233"/>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11"/>
          <p:cNvSpPr>
            <a:spLocks noGrp="1"/>
          </p:cNvSpPr>
          <p:nvPr>
            <p:ph type="body" sz="quarter" idx="60" hasCustomPrompt="1"/>
          </p:nvPr>
        </p:nvSpPr>
        <p:spPr>
          <a:xfrm>
            <a:off x="6769406" y="4093429"/>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0" name="Text Placeholder 11"/>
          <p:cNvSpPr>
            <a:spLocks noGrp="1"/>
          </p:cNvSpPr>
          <p:nvPr>
            <p:ph type="body" sz="quarter" idx="61" hasCustomPrompt="1"/>
          </p:nvPr>
        </p:nvSpPr>
        <p:spPr>
          <a:xfrm>
            <a:off x="6769406" y="4824996"/>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11"/>
          <p:cNvSpPr>
            <a:spLocks noGrp="1"/>
          </p:cNvSpPr>
          <p:nvPr>
            <p:ph type="body" sz="quarter" idx="62" hasCustomPrompt="1"/>
          </p:nvPr>
        </p:nvSpPr>
        <p:spPr>
          <a:xfrm>
            <a:off x="6769406" y="5623307"/>
            <a:ext cx="2195082"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9" name="Text Placeholder 11"/>
          <p:cNvSpPr>
            <a:spLocks noGrp="1"/>
          </p:cNvSpPr>
          <p:nvPr>
            <p:ph type="body" sz="quarter" idx="51" hasCustomPrompt="1"/>
          </p:nvPr>
        </p:nvSpPr>
        <p:spPr>
          <a:xfrm>
            <a:off x="163946" y="2655086"/>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0" name="Text Placeholder 11"/>
          <p:cNvSpPr>
            <a:spLocks noGrp="1"/>
          </p:cNvSpPr>
          <p:nvPr>
            <p:ph type="body" sz="quarter" idx="52" hasCustomPrompt="1"/>
          </p:nvPr>
        </p:nvSpPr>
        <p:spPr>
          <a:xfrm>
            <a:off x="163946" y="3372233"/>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1" name="Text Placeholder 11"/>
          <p:cNvSpPr>
            <a:spLocks noGrp="1"/>
          </p:cNvSpPr>
          <p:nvPr>
            <p:ph type="body" sz="quarter" idx="53" hasCustomPrompt="1"/>
          </p:nvPr>
        </p:nvSpPr>
        <p:spPr>
          <a:xfrm>
            <a:off x="165084" y="4093429"/>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3" name="Text Placeholder 11"/>
          <p:cNvSpPr>
            <a:spLocks noGrp="1"/>
          </p:cNvSpPr>
          <p:nvPr>
            <p:ph type="body" sz="quarter" idx="55" hasCustomPrompt="1"/>
          </p:nvPr>
        </p:nvSpPr>
        <p:spPr>
          <a:xfrm>
            <a:off x="165084" y="5623307"/>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2" name="Text Placeholder 11"/>
          <p:cNvSpPr>
            <a:spLocks noGrp="1"/>
          </p:cNvSpPr>
          <p:nvPr>
            <p:ph type="body" sz="quarter" idx="54" hasCustomPrompt="1"/>
          </p:nvPr>
        </p:nvSpPr>
        <p:spPr>
          <a:xfrm>
            <a:off x="165084" y="4824996"/>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27" name="Text Placeholder 6"/>
          <p:cNvSpPr>
            <a:spLocks noGrp="1"/>
          </p:cNvSpPr>
          <p:nvPr>
            <p:ph type="body" sz="quarter" idx="13" hasCustomPrompt="1"/>
          </p:nvPr>
        </p:nvSpPr>
        <p:spPr>
          <a:xfrm>
            <a:off x="144463" y="742951"/>
            <a:ext cx="8820150" cy="564556"/>
          </a:xfrm>
        </p:spPr>
        <p:txBody>
          <a:bodyPr/>
          <a:lstStyle>
            <a:lvl1pPr>
              <a:lnSpc>
                <a:spcPct val="114000"/>
              </a:lnSpc>
              <a:defRPr sz="1400" baseline="0"/>
            </a:lvl1pPr>
          </a:lstStyle>
          <a:p>
            <a:pPr lvl="0"/>
            <a:r>
              <a:rPr lang="en-US" dirty="0"/>
              <a:t>Click to add instructions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42" hasCustomPrompt="1"/>
          </p:nvPr>
        </p:nvSpPr>
        <p:spPr>
          <a:xfrm>
            <a:off x="3072833" y="1502387"/>
            <a:ext cx="2960052" cy="286674"/>
          </a:xfrm>
        </p:spPr>
        <p:txBody>
          <a:bodyPr/>
          <a:lstStyle>
            <a:lvl1pPr algn="ctr">
              <a:lnSpc>
                <a:spcPct val="114000"/>
              </a:lnSpc>
              <a:defRPr sz="1400" b="1"/>
            </a:lvl1pPr>
            <a:lvl2pPr algn="ctr">
              <a:defRPr/>
            </a:lvl2pPr>
            <a:lvl3pPr algn="ctr">
              <a:defRPr/>
            </a:lvl3pPr>
            <a:lvl4pPr algn="ctr">
              <a:defRPr/>
            </a:lvl4pPr>
            <a:lvl5pPr algn="ctr">
              <a:defRPr/>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p:cNvSpPr>
            <a:spLocks noGrp="1"/>
          </p:cNvSpPr>
          <p:nvPr>
            <p:ph type="body" sz="quarter" idx="43" hasCustomPrompt="1"/>
          </p:nvPr>
        </p:nvSpPr>
        <p:spPr>
          <a:xfrm>
            <a:off x="3073769" y="1920692"/>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p:cNvSpPr>
            <a:spLocks noGrp="1"/>
          </p:cNvSpPr>
          <p:nvPr>
            <p:ph type="body" sz="quarter" idx="44" hasCustomPrompt="1"/>
          </p:nvPr>
        </p:nvSpPr>
        <p:spPr>
          <a:xfrm>
            <a:off x="3072631" y="2655086"/>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p:cNvSpPr>
            <a:spLocks noGrp="1"/>
          </p:cNvSpPr>
          <p:nvPr>
            <p:ph type="body" sz="quarter" idx="45" hasCustomPrompt="1"/>
          </p:nvPr>
        </p:nvSpPr>
        <p:spPr>
          <a:xfrm>
            <a:off x="3072631" y="3372233"/>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9" name="Text Placeholder 11"/>
          <p:cNvSpPr>
            <a:spLocks noGrp="1"/>
          </p:cNvSpPr>
          <p:nvPr>
            <p:ph type="body" sz="quarter" idx="46" hasCustomPrompt="1"/>
          </p:nvPr>
        </p:nvSpPr>
        <p:spPr>
          <a:xfrm>
            <a:off x="3073769" y="4093429"/>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11"/>
          <p:cNvSpPr>
            <a:spLocks noGrp="1"/>
          </p:cNvSpPr>
          <p:nvPr>
            <p:ph type="body" sz="quarter" idx="47" hasCustomPrompt="1"/>
          </p:nvPr>
        </p:nvSpPr>
        <p:spPr>
          <a:xfrm>
            <a:off x="3073769" y="4824996"/>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11"/>
          <p:cNvSpPr>
            <a:spLocks noGrp="1"/>
          </p:cNvSpPr>
          <p:nvPr>
            <p:ph type="body" sz="quarter" idx="48" hasCustomPrompt="1"/>
          </p:nvPr>
        </p:nvSpPr>
        <p:spPr>
          <a:xfrm>
            <a:off x="3073769" y="5623307"/>
            <a:ext cx="2959116"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7" name="Text Placeholder 8"/>
          <p:cNvSpPr>
            <a:spLocks noGrp="1"/>
          </p:cNvSpPr>
          <p:nvPr>
            <p:ph type="body" sz="quarter" idx="49" hasCustomPrompt="1"/>
          </p:nvPr>
        </p:nvSpPr>
        <p:spPr>
          <a:xfrm>
            <a:off x="164148" y="1502387"/>
            <a:ext cx="2174436" cy="286674"/>
          </a:xfrm>
        </p:spPr>
        <p:txBody>
          <a:bodyPr/>
          <a:lstStyle>
            <a:lvl1pPr algn="ctr">
              <a:lnSpc>
                <a:spcPct val="114000"/>
              </a:lnSpc>
              <a:defRPr sz="1400" b="1"/>
            </a:lvl1pPr>
            <a:lvl2pPr algn="ctr">
              <a:defRPr/>
            </a:lvl2pPr>
            <a:lvl3pPr algn="ctr">
              <a:defRPr/>
            </a:lvl3pPr>
            <a:lvl4pPr algn="ctr">
              <a:defRPr/>
            </a:lvl4pPr>
            <a:lvl5pPr algn="ctr">
              <a:defRPr/>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8" name="Text Placeholder 11"/>
          <p:cNvSpPr>
            <a:spLocks noGrp="1"/>
          </p:cNvSpPr>
          <p:nvPr>
            <p:ph type="body" sz="quarter" idx="50" hasCustomPrompt="1"/>
          </p:nvPr>
        </p:nvSpPr>
        <p:spPr>
          <a:xfrm>
            <a:off x="165084" y="1920692"/>
            <a:ext cx="2173748" cy="538163"/>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key term or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5" name="Text Placeholder 8"/>
          <p:cNvSpPr>
            <a:spLocks noGrp="1"/>
          </p:cNvSpPr>
          <p:nvPr>
            <p:ph type="body" sz="quarter" idx="56" hasCustomPrompt="1"/>
          </p:nvPr>
        </p:nvSpPr>
        <p:spPr>
          <a:xfrm>
            <a:off x="6768712" y="1502387"/>
            <a:ext cx="2195776" cy="286674"/>
          </a:xfrm>
        </p:spPr>
        <p:txBody>
          <a:bodyPr/>
          <a:lstStyle>
            <a:lvl1pPr algn="ctr">
              <a:lnSpc>
                <a:spcPct val="114000"/>
              </a:lnSpc>
              <a:defRPr sz="1400" b="1"/>
            </a:lvl1pPr>
            <a:lvl2pPr algn="ctr">
              <a:defRPr/>
            </a:lvl2pPr>
            <a:lvl3pPr algn="ctr">
              <a:defRPr/>
            </a:lvl3pPr>
            <a:lvl4pPr algn="ctr">
              <a:defRPr/>
            </a:lvl4pPr>
            <a:lvl5pPr algn="ctr">
              <a:defRPr/>
            </a:lvl5pPr>
          </a:lstStyle>
          <a:p>
            <a:pPr lvl="0"/>
            <a:r>
              <a:rPr lang="en-US" dirty="0"/>
              <a:t>Click to add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6212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dering an explan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6"/>
          <p:cNvSpPr>
            <a:spLocks noGrp="1"/>
          </p:cNvSpPr>
          <p:nvPr>
            <p:ph type="body" sz="quarter" idx="13" hasCustomPrompt="1"/>
          </p:nvPr>
        </p:nvSpPr>
        <p:spPr>
          <a:xfrm>
            <a:off x="144463" y="742951"/>
            <a:ext cx="8820150" cy="564556"/>
          </a:xfrm>
        </p:spPr>
        <p:txBody>
          <a:bodyPr/>
          <a:lstStyle>
            <a:lvl1pPr>
              <a:lnSpc>
                <a:spcPct val="114000"/>
              </a:lnSpc>
              <a:defRPr sz="1400" baseline="0"/>
            </a:lvl1pPr>
          </a:lstStyle>
          <a:p>
            <a:pPr lvl="0"/>
            <a:r>
              <a:rPr lang="en-US" dirty="0"/>
              <a:t>Click to add instructions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p:cNvSpPr>
            <a:spLocks noGrp="1"/>
          </p:cNvSpPr>
          <p:nvPr>
            <p:ph type="body" sz="quarter" idx="17" hasCustomPrompt="1"/>
          </p:nvPr>
        </p:nvSpPr>
        <p:spPr>
          <a:xfrm>
            <a:off x="143751" y="5544264"/>
            <a:ext cx="8820150" cy="564556"/>
          </a:xfrm>
        </p:spPr>
        <p:txBody>
          <a:bodyPr/>
          <a:lstStyle>
            <a:lvl1pPr>
              <a:lnSpc>
                <a:spcPct val="114000"/>
              </a:lnSpc>
              <a:defRPr sz="1400" baseline="0"/>
            </a:lvl1pPr>
          </a:lstStyle>
          <a:p>
            <a:pPr lvl="0"/>
            <a:r>
              <a:rPr lang="en-US" dirty="0"/>
              <a:t>Click to add e.g. the start of the explanation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1"/>
          <p:cNvSpPr>
            <a:spLocks noGrp="1"/>
          </p:cNvSpPr>
          <p:nvPr>
            <p:ph type="body" sz="quarter" idx="19" hasCustomPrompt="1"/>
          </p:nvPr>
        </p:nvSpPr>
        <p:spPr>
          <a:xfrm>
            <a:off x="143751" y="2289654"/>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1"/>
          <p:cNvSpPr>
            <a:spLocks noGrp="1"/>
          </p:cNvSpPr>
          <p:nvPr>
            <p:ph type="body" sz="quarter" idx="16" hasCustomPrompt="1"/>
          </p:nvPr>
        </p:nvSpPr>
        <p:spPr>
          <a:xfrm>
            <a:off x="143751" y="1457649"/>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1"/>
          <p:cNvSpPr>
            <a:spLocks noGrp="1"/>
          </p:cNvSpPr>
          <p:nvPr>
            <p:ph type="body" sz="quarter" idx="27" hasCustomPrompt="1"/>
          </p:nvPr>
        </p:nvSpPr>
        <p:spPr>
          <a:xfrm>
            <a:off x="143751" y="4789356"/>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1"/>
          <p:cNvSpPr>
            <a:spLocks noGrp="1"/>
          </p:cNvSpPr>
          <p:nvPr>
            <p:ph type="body" sz="quarter" idx="28" hasCustomPrompt="1"/>
          </p:nvPr>
        </p:nvSpPr>
        <p:spPr>
          <a:xfrm>
            <a:off x="143751" y="3952621"/>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1"/>
          <p:cNvSpPr>
            <a:spLocks noGrp="1"/>
          </p:cNvSpPr>
          <p:nvPr>
            <p:ph type="body" sz="quarter" idx="29" hasCustomPrompt="1"/>
          </p:nvPr>
        </p:nvSpPr>
        <p:spPr>
          <a:xfrm>
            <a:off x="143751" y="3115886"/>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11"/>
          <p:cNvSpPr>
            <a:spLocks noGrp="1"/>
          </p:cNvSpPr>
          <p:nvPr>
            <p:ph type="body" sz="quarter" idx="30" hasCustomPrompt="1"/>
          </p:nvPr>
        </p:nvSpPr>
        <p:spPr>
          <a:xfrm>
            <a:off x="4643901" y="2289654"/>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1" name="Text Placeholder 11"/>
          <p:cNvSpPr>
            <a:spLocks noGrp="1"/>
          </p:cNvSpPr>
          <p:nvPr>
            <p:ph type="body" sz="quarter" idx="31" hasCustomPrompt="1"/>
          </p:nvPr>
        </p:nvSpPr>
        <p:spPr>
          <a:xfrm>
            <a:off x="4643901" y="1457649"/>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2" name="Text Placeholder 11"/>
          <p:cNvSpPr>
            <a:spLocks noGrp="1"/>
          </p:cNvSpPr>
          <p:nvPr>
            <p:ph type="body" sz="quarter" idx="32" hasCustomPrompt="1"/>
          </p:nvPr>
        </p:nvSpPr>
        <p:spPr>
          <a:xfrm>
            <a:off x="4643901" y="4789356"/>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3" name="Text Placeholder 11"/>
          <p:cNvSpPr>
            <a:spLocks noGrp="1"/>
          </p:cNvSpPr>
          <p:nvPr>
            <p:ph type="body" sz="quarter" idx="33" hasCustomPrompt="1"/>
          </p:nvPr>
        </p:nvSpPr>
        <p:spPr>
          <a:xfrm>
            <a:off x="4643901" y="3952621"/>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11"/>
          <p:cNvSpPr>
            <a:spLocks noGrp="1"/>
          </p:cNvSpPr>
          <p:nvPr>
            <p:ph type="body" sz="quarter" idx="34" hasCustomPrompt="1"/>
          </p:nvPr>
        </p:nvSpPr>
        <p:spPr>
          <a:xfrm>
            <a:off x="4643901" y="3115886"/>
            <a:ext cx="4320000" cy="684000"/>
          </a:xfrm>
          <a:solidFill>
            <a:srgbClr val="FAFAEA"/>
          </a:solidFill>
          <a:ln>
            <a:solidFill>
              <a:schemeClr val="tx2">
                <a:lumMod val="50000"/>
              </a:schemeClr>
            </a:solidFill>
          </a:ln>
        </p:spPr>
        <p:txBody>
          <a:bodyPr anchor="ctr" anchorCtr="0"/>
          <a:lstStyle>
            <a:lvl1pPr algn="ctr">
              <a:lnSpc>
                <a:spcPct val="114000"/>
              </a:lnSpc>
              <a:defRPr sz="1400"/>
            </a:lvl1pPr>
            <a:lvl2pPr algn="ctr">
              <a:defRPr/>
            </a:lvl2pPr>
            <a:lvl3pPr algn="ctr">
              <a:defRPr/>
            </a:lvl3pPr>
            <a:lvl4pPr algn="ctr">
              <a:defRPr/>
            </a:lvl4pPr>
            <a:lvl5pPr algn="ctr">
              <a:defRPr/>
            </a:lvl5pPr>
          </a:lstStyle>
          <a:p>
            <a:pPr lvl="0"/>
            <a:r>
              <a:rPr lang="en-US" dirty="0"/>
              <a:t>Click to add a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0707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ultiple choice    5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2385204664"/>
              </p:ext>
            </p:extLst>
          </p:nvPr>
        </p:nvGraphicFramePr>
        <p:xfrm>
          <a:off x="457207" y="2751138"/>
          <a:ext cx="8285148" cy="3167360"/>
        </p:xfrm>
        <a:graphic>
          <a:graphicData uri="http://schemas.openxmlformats.org/drawingml/2006/table">
            <a:tbl>
              <a:tblPr bandRow="1">
                <a:tableStyleId>{5940675A-B579-460E-94D1-54222C63F5DA}</a:tableStyleId>
              </a:tblPr>
              <a:tblGrid>
                <a:gridCol w="1050487">
                  <a:extLst>
                    <a:ext uri="{9D8B030D-6E8A-4147-A177-3AD203B41FA5}">
                      <a16:colId xmlns:a16="http://schemas.microsoft.com/office/drawing/2014/main" val="3326741902"/>
                    </a:ext>
                  </a:extLst>
                </a:gridCol>
                <a:gridCol w="7234661">
                  <a:extLst>
                    <a:ext uri="{9D8B030D-6E8A-4147-A177-3AD203B41FA5}">
                      <a16:colId xmlns:a16="http://schemas.microsoft.com/office/drawing/2014/main" val="3013431901"/>
                    </a:ext>
                  </a:extLst>
                </a:gridCol>
              </a:tblGrid>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374832"/>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480283676"/>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6980116"/>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83676590"/>
                  </a:ext>
                </a:extLst>
              </a:tr>
            </a:tbl>
          </a:graphicData>
        </a:graphic>
      </p:graphicFrame>
      <p:sp>
        <p:nvSpPr>
          <p:cNvPr id="17" name="Text Placeholder 16"/>
          <p:cNvSpPr>
            <a:spLocks noGrp="1"/>
          </p:cNvSpPr>
          <p:nvPr>
            <p:ph type="body" sz="quarter" idx="18" hasCustomPrompt="1"/>
          </p:nvPr>
        </p:nvSpPr>
        <p:spPr>
          <a:xfrm>
            <a:off x="457200" y="863126"/>
            <a:ext cx="8285163" cy="1760878"/>
          </a:xfrm>
        </p:spPr>
        <p:txBody>
          <a:bodyPr/>
          <a:lstStyle>
            <a:lvl1pPr>
              <a:lnSpc>
                <a:spcPct val="114000"/>
              </a:lnSpc>
              <a:defRPr/>
            </a:lvl1pPr>
          </a:lstStyle>
          <a:p>
            <a:pPr lvl="0"/>
            <a:r>
              <a:rPr lang="en-US" dirty="0"/>
              <a:t>Click to add question</a:t>
            </a:r>
          </a:p>
        </p:txBody>
      </p:sp>
      <p:sp>
        <p:nvSpPr>
          <p:cNvPr id="11" name="Text Placeholder 10"/>
          <p:cNvSpPr>
            <a:spLocks noGrp="1"/>
          </p:cNvSpPr>
          <p:nvPr>
            <p:ph type="body" sz="quarter" idx="13" hasCustomPrompt="1"/>
          </p:nvPr>
        </p:nvSpPr>
        <p:spPr>
          <a:xfrm>
            <a:off x="1524000" y="2751138"/>
            <a:ext cx="7218363" cy="538993"/>
          </a:xfrm>
        </p:spPr>
        <p:txBody>
          <a:bodyPr anchor="ctr" anchorCtr="0"/>
          <a:lstStyle>
            <a:lvl1pPr>
              <a:lnSpc>
                <a:spcPct val="114000"/>
              </a:lnSpc>
              <a:defRPr/>
            </a:lvl1pPr>
          </a:lstStyle>
          <a:p>
            <a:pPr lvl="0"/>
            <a:r>
              <a:rPr lang="en-US" dirty="0"/>
              <a:t>Click to add answer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p:cNvSpPr>
            <a:spLocks noGrp="1"/>
          </p:cNvSpPr>
          <p:nvPr>
            <p:ph type="body" sz="quarter" idx="14" hasCustomPrompt="1"/>
          </p:nvPr>
        </p:nvSpPr>
        <p:spPr>
          <a:xfrm>
            <a:off x="1523985" y="3399194"/>
            <a:ext cx="7218363" cy="538993"/>
          </a:xfrm>
        </p:spPr>
        <p:txBody>
          <a:bodyPr anchor="ctr" anchorCtr="0"/>
          <a:lstStyle>
            <a:lvl1pPr>
              <a:lnSpc>
                <a:spcPct val="114000"/>
              </a:lnSpc>
              <a:defRPr/>
            </a:lvl1pPr>
          </a:lstStyle>
          <a:p>
            <a:pPr lvl="0"/>
            <a:r>
              <a:rPr lang="en-US" dirty="0"/>
              <a:t>Click to add answer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0"/>
          <p:cNvSpPr>
            <a:spLocks noGrp="1"/>
          </p:cNvSpPr>
          <p:nvPr>
            <p:ph type="body" sz="quarter" idx="15" hasCustomPrompt="1"/>
          </p:nvPr>
        </p:nvSpPr>
        <p:spPr>
          <a:xfrm>
            <a:off x="1523985" y="4053034"/>
            <a:ext cx="7218363" cy="538993"/>
          </a:xfrm>
        </p:spPr>
        <p:txBody>
          <a:bodyPr anchor="ctr" anchorCtr="0"/>
          <a:lstStyle>
            <a:lvl1pPr>
              <a:lnSpc>
                <a:spcPct val="114000"/>
              </a:lnSpc>
              <a:defRPr/>
            </a:lvl1pPr>
          </a:lstStyle>
          <a:p>
            <a:pPr lvl="0"/>
            <a:r>
              <a:rPr lang="en-US" dirty="0"/>
              <a:t>Click to add answer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p:cNvSpPr>
            <a:spLocks noGrp="1"/>
          </p:cNvSpPr>
          <p:nvPr>
            <p:ph type="body" sz="quarter" idx="16" hasCustomPrompt="1"/>
          </p:nvPr>
        </p:nvSpPr>
        <p:spPr>
          <a:xfrm>
            <a:off x="1523985" y="4714786"/>
            <a:ext cx="7218363" cy="538993"/>
          </a:xfrm>
        </p:spPr>
        <p:txBody>
          <a:bodyPr anchor="ctr" anchorCtr="0"/>
          <a:lstStyle>
            <a:lvl1pPr>
              <a:lnSpc>
                <a:spcPct val="114000"/>
              </a:lnSpc>
              <a:defRPr/>
            </a:lvl1pPr>
          </a:lstStyle>
          <a:p>
            <a:pPr lvl="0"/>
            <a:r>
              <a:rPr lang="en-US" dirty="0"/>
              <a:t>Click to add answer 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0"/>
          <p:cNvSpPr>
            <a:spLocks noGrp="1"/>
          </p:cNvSpPr>
          <p:nvPr>
            <p:ph type="body" sz="quarter" idx="17" hasCustomPrompt="1"/>
          </p:nvPr>
        </p:nvSpPr>
        <p:spPr>
          <a:xfrm>
            <a:off x="1523984" y="5373991"/>
            <a:ext cx="7218363" cy="538993"/>
          </a:xfrm>
        </p:spPr>
        <p:txBody>
          <a:bodyPr anchor="ctr" anchorCtr="0"/>
          <a:lstStyle>
            <a:lvl1pPr>
              <a:lnSpc>
                <a:spcPct val="114000"/>
              </a:lnSpc>
              <a:defRPr/>
            </a:lvl1pPr>
          </a:lstStyle>
          <a:p>
            <a:pPr lvl="0"/>
            <a:r>
              <a:rPr lang="en-US" dirty="0"/>
              <a:t>Click to add answer 5</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7" name="Table 6"/>
          <p:cNvGraphicFramePr>
            <a:graphicFrameLocks noGrp="1"/>
          </p:cNvGraphicFramePr>
          <p:nvPr userDrawn="1">
            <p:extLst>
              <p:ext uri="{D42A27DB-BD31-4B8C-83A1-F6EECF244321}">
                <p14:modId xmlns:p14="http://schemas.microsoft.com/office/powerpoint/2010/main" val="1426846131"/>
              </p:ext>
            </p:extLst>
          </p:nvPr>
        </p:nvGraphicFramePr>
        <p:xfrm>
          <a:off x="457200" y="2751137"/>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6" name="Table 15"/>
          <p:cNvGraphicFramePr>
            <a:graphicFrameLocks noGrp="1"/>
          </p:cNvGraphicFramePr>
          <p:nvPr userDrawn="1">
            <p:extLst>
              <p:ext uri="{D42A27DB-BD31-4B8C-83A1-F6EECF244321}">
                <p14:modId xmlns:p14="http://schemas.microsoft.com/office/powerpoint/2010/main" val="2346572355"/>
              </p:ext>
            </p:extLst>
          </p:nvPr>
        </p:nvGraphicFramePr>
        <p:xfrm>
          <a:off x="457200" y="3401327"/>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8" name="Table 17"/>
          <p:cNvGraphicFramePr>
            <a:graphicFrameLocks noGrp="1"/>
          </p:cNvGraphicFramePr>
          <p:nvPr userDrawn="1">
            <p:extLst>
              <p:ext uri="{D42A27DB-BD31-4B8C-83A1-F6EECF244321}">
                <p14:modId xmlns:p14="http://schemas.microsoft.com/office/powerpoint/2010/main" val="29717737"/>
              </p:ext>
            </p:extLst>
          </p:nvPr>
        </p:nvGraphicFramePr>
        <p:xfrm>
          <a:off x="457200" y="4060009"/>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9" name="Table 18"/>
          <p:cNvGraphicFramePr>
            <a:graphicFrameLocks noGrp="1"/>
          </p:cNvGraphicFramePr>
          <p:nvPr userDrawn="1">
            <p:extLst>
              <p:ext uri="{D42A27DB-BD31-4B8C-83A1-F6EECF244321}">
                <p14:modId xmlns:p14="http://schemas.microsoft.com/office/powerpoint/2010/main" val="1452709460"/>
              </p:ext>
            </p:extLst>
          </p:nvPr>
        </p:nvGraphicFramePr>
        <p:xfrm>
          <a:off x="457199" y="4726136"/>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20" name="Table 19"/>
          <p:cNvGraphicFramePr>
            <a:graphicFrameLocks noGrp="1"/>
          </p:cNvGraphicFramePr>
          <p:nvPr userDrawn="1">
            <p:extLst>
              <p:ext uri="{D42A27DB-BD31-4B8C-83A1-F6EECF244321}">
                <p14:modId xmlns:p14="http://schemas.microsoft.com/office/powerpoint/2010/main" val="2728463667"/>
              </p:ext>
            </p:extLst>
          </p:nvPr>
        </p:nvGraphicFramePr>
        <p:xfrm>
          <a:off x="457199" y="5382654"/>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3861761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ritten artic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6"/>
          <p:cNvSpPr>
            <a:spLocks noGrp="1"/>
          </p:cNvSpPr>
          <p:nvPr>
            <p:ph type="body" sz="quarter" idx="13" hasCustomPrompt="1"/>
          </p:nvPr>
        </p:nvSpPr>
        <p:spPr>
          <a:xfrm>
            <a:off x="144463" y="768350"/>
            <a:ext cx="8820075" cy="5334000"/>
          </a:xfrm>
          <a:solidFill>
            <a:srgbClr val="FAFAEA"/>
          </a:solidFill>
          <a:ln>
            <a:solidFill>
              <a:schemeClr val="tx2">
                <a:lumMod val="50000"/>
              </a:schemeClr>
            </a:solidFill>
          </a:ln>
        </p:spPr>
        <p:txBody>
          <a:bodyPr/>
          <a:lstStyle>
            <a:lvl1pPr>
              <a:lnSpc>
                <a:spcPct val="114000"/>
              </a:lnSpc>
              <a:defRPr sz="1600" baseline="0"/>
            </a:lvl1pPr>
          </a:lstStyle>
          <a:p>
            <a:pPr lvl="0"/>
            <a:r>
              <a:rPr lang="en-US" dirty="0"/>
              <a:t>Click to add written article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10343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alysing an argument chart">
    <p:spTree>
      <p:nvGrpSpPr>
        <p:cNvPr id="1" name=""/>
        <p:cNvGrpSpPr/>
        <p:nvPr/>
      </p:nvGrpSpPr>
      <p:grpSpPr>
        <a:xfrm>
          <a:off x="0" y="0"/>
          <a:ext cx="0" cy="0"/>
          <a:chOff x="0" y="0"/>
          <a:chExt cx="0" cy="0"/>
        </a:xfrm>
      </p:grpSpPr>
      <p:sp>
        <p:nvSpPr>
          <p:cNvPr id="15" name="Text Placeholder 12"/>
          <p:cNvSpPr>
            <a:spLocks noGrp="1"/>
          </p:cNvSpPr>
          <p:nvPr>
            <p:ph type="body" sz="quarter" idx="39" hasCustomPrompt="1"/>
          </p:nvPr>
        </p:nvSpPr>
        <p:spPr>
          <a:xfrm>
            <a:off x="6307161" y="3418012"/>
            <a:ext cx="2657327" cy="104943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22" name="Text Placeholder 6"/>
          <p:cNvSpPr>
            <a:spLocks noGrp="1"/>
          </p:cNvSpPr>
          <p:nvPr>
            <p:ph type="body" sz="quarter" idx="13" hasCustomPrompt="1"/>
          </p:nvPr>
        </p:nvSpPr>
        <p:spPr>
          <a:xfrm>
            <a:off x="144463" y="742950"/>
            <a:ext cx="8820150" cy="820929"/>
          </a:xfrm>
        </p:spPr>
        <p:txBody>
          <a:bodyPr/>
          <a:lstStyle>
            <a:lvl1pPr>
              <a:lnSpc>
                <a:spcPct val="114000"/>
              </a:lnSpc>
              <a:defRPr sz="1400" baseline="0"/>
            </a:lvl1pPr>
          </a:lstStyle>
          <a:p>
            <a:pPr lvl="0"/>
            <a:r>
              <a:rPr lang="en-US" dirty="0"/>
              <a:t>Click to add instructions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2"/>
          <p:cNvSpPr>
            <a:spLocks noGrp="1"/>
          </p:cNvSpPr>
          <p:nvPr>
            <p:ph type="body" sz="quarter" idx="31" hasCustomPrompt="1"/>
          </p:nvPr>
        </p:nvSpPr>
        <p:spPr>
          <a:xfrm>
            <a:off x="177815" y="2047509"/>
            <a:ext cx="3960000" cy="765768"/>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37" hasCustomPrompt="1"/>
          </p:nvPr>
        </p:nvSpPr>
        <p:spPr>
          <a:xfrm>
            <a:off x="5004488" y="2052868"/>
            <a:ext cx="3960000" cy="765768"/>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2"/>
          <p:cNvSpPr>
            <a:spLocks noGrp="1"/>
          </p:cNvSpPr>
          <p:nvPr>
            <p:ph type="body" sz="quarter" idx="33" hasCustomPrompt="1"/>
          </p:nvPr>
        </p:nvSpPr>
        <p:spPr>
          <a:xfrm>
            <a:off x="143751" y="3418012"/>
            <a:ext cx="2657327" cy="104943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2"/>
          <p:cNvSpPr>
            <a:spLocks noGrp="1"/>
          </p:cNvSpPr>
          <p:nvPr>
            <p:ph type="body" sz="quarter" idx="38" hasCustomPrompt="1"/>
          </p:nvPr>
        </p:nvSpPr>
        <p:spPr>
          <a:xfrm>
            <a:off x="3225456" y="3416571"/>
            <a:ext cx="2657327" cy="1049435"/>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12"/>
          <p:cNvSpPr>
            <a:spLocks noGrp="1"/>
          </p:cNvSpPr>
          <p:nvPr>
            <p:ph type="body" sz="quarter" idx="36" hasCustomPrompt="1"/>
          </p:nvPr>
        </p:nvSpPr>
        <p:spPr>
          <a:xfrm>
            <a:off x="177815" y="5070741"/>
            <a:ext cx="8803705" cy="616541"/>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2"/>
          <p:cNvSpPr>
            <a:spLocks noGrp="1"/>
          </p:cNvSpPr>
          <p:nvPr>
            <p:ph type="body" sz="quarter" idx="44" hasCustomPrompt="1"/>
          </p:nvPr>
        </p:nvSpPr>
        <p:spPr>
          <a:xfrm>
            <a:off x="6494561" y="281199"/>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12"/>
          <p:cNvSpPr>
            <a:spLocks noGrp="1"/>
          </p:cNvSpPr>
          <p:nvPr>
            <p:ph type="body" sz="quarter" idx="45" hasCustomPrompt="1"/>
          </p:nvPr>
        </p:nvSpPr>
        <p:spPr>
          <a:xfrm>
            <a:off x="6750935" y="4497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12"/>
          <p:cNvSpPr>
            <a:spLocks noGrp="1"/>
          </p:cNvSpPr>
          <p:nvPr>
            <p:ph type="body" sz="quarter" idx="46" hasCustomPrompt="1"/>
          </p:nvPr>
        </p:nvSpPr>
        <p:spPr>
          <a:xfrm>
            <a:off x="6903335" y="6021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12"/>
          <p:cNvSpPr>
            <a:spLocks noGrp="1"/>
          </p:cNvSpPr>
          <p:nvPr>
            <p:ph type="body" sz="quarter" idx="47" hasCustomPrompt="1"/>
          </p:nvPr>
        </p:nvSpPr>
        <p:spPr>
          <a:xfrm>
            <a:off x="7055735" y="7545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12"/>
          <p:cNvSpPr>
            <a:spLocks noGrp="1"/>
          </p:cNvSpPr>
          <p:nvPr>
            <p:ph type="body" sz="quarter" idx="48" hasCustomPrompt="1"/>
          </p:nvPr>
        </p:nvSpPr>
        <p:spPr>
          <a:xfrm>
            <a:off x="7208135" y="9069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Text Placeholder 12"/>
          <p:cNvSpPr>
            <a:spLocks noGrp="1"/>
          </p:cNvSpPr>
          <p:nvPr>
            <p:ph type="body" sz="quarter" idx="44" hasCustomPrompt="1"/>
          </p:nvPr>
        </p:nvSpPr>
        <p:spPr>
          <a:xfrm>
            <a:off x="7360535" y="1059336"/>
            <a:ext cx="2119600" cy="437114"/>
          </a:xfrm>
          <a:solidFill>
            <a:srgbClr val="FAFAEA"/>
          </a:solidFill>
          <a:ln>
            <a:solidFill>
              <a:schemeClr val="tx2">
                <a:lumMod val="50000"/>
              </a:schemeClr>
            </a:solidFill>
          </a:ln>
        </p:spPr>
        <p:txBody>
          <a:bodyPr anchor="ctr" anchorCtr="0"/>
          <a:lstStyle>
            <a:lvl1pPr algn="ctr">
              <a:lnSpc>
                <a:spcPct val="114000"/>
              </a:lnSpc>
              <a:defRPr sz="1400" i="0"/>
            </a:lvl1pPr>
            <a:lvl2pPr>
              <a:lnSpc>
                <a:spcPct val="150000"/>
              </a:lnSpc>
              <a:defRPr i="0"/>
            </a:lvl2pPr>
            <a:lvl3pPr>
              <a:lnSpc>
                <a:spcPct val="150000"/>
              </a:lnSpc>
              <a:defRPr i="0"/>
            </a:lvl3pPr>
            <a:lvl4pPr>
              <a:lnSpc>
                <a:spcPct val="150000"/>
              </a:lnSpc>
              <a:defRPr i="0"/>
            </a:lvl4pPr>
            <a:lvl5pPr>
              <a:lnSpc>
                <a:spcPct val="150000"/>
              </a:lnSpc>
              <a:defRPr i="0"/>
            </a:lvl5pPr>
          </a:lstStyle>
          <a:p>
            <a:pPr lvl="0"/>
            <a:r>
              <a:rPr lang="en-US" dirty="0"/>
              <a:t>Spare box</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4094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dtfy Evdnc for knwldg clms tb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a:xfrm>
            <a:off x="3106026" y="6288879"/>
            <a:ext cx="2895600" cy="365125"/>
          </a:xfrm>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6" name="Text Placeholder 6"/>
          <p:cNvSpPr>
            <a:spLocks noGrp="1"/>
          </p:cNvSpPr>
          <p:nvPr>
            <p:ph type="body" sz="quarter" idx="13" hasCustomPrompt="1"/>
          </p:nvPr>
        </p:nvSpPr>
        <p:spPr>
          <a:xfrm>
            <a:off x="144463" y="742951"/>
            <a:ext cx="8820150" cy="564556"/>
          </a:xfrm>
        </p:spPr>
        <p:txBody>
          <a:bodyPr/>
          <a:lstStyle>
            <a:lvl1pPr>
              <a:lnSpc>
                <a:spcPct val="114000"/>
              </a:lnSpc>
              <a:defRPr sz="1400" baseline="0"/>
            </a:lvl1pPr>
          </a:lstStyle>
          <a:p>
            <a:pPr lvl="0"/>
            <a:r>
              <a:rPr lang="en-US" dirty="0"/>
              <a:t>Click to add instructions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8" hasCustomPrompt="1"/>
          </p:nvPr>
        </p:nvSpPr>
        <p:spPr>
          <a:xfrm>
            <a:off x="154479" y="1414509"/>
            <a:ext cx="6654123" cy="540000"/>
          </a:xfrm>
          <a:solidFill>
            <a:srgbClr val="FAFAEA"/>
          </a:solidFill>
          <a:ln w="9525">
            <a:solidFill>
              <a:schemeClr val="tx2">
                <a:lumMod val="50000"/>
              </a:schemeClr>
            </a:solidFill>
          </a:ln>
        </p:spPr>
        <p:txBody>
          <a:bodyPr anchor="ctr" anchorCtr="0"/>
          <a:lstStyle>
            <a:lvl1pPr algn="l">
              <a:lnSpc>
                <a:spcPct val="114000"/>
              </a:lnSpc>
              <a:defRPr sz="1600" b="0"/>
            </a:lvl1pPr>
          </a:lstStyle>
          <a:p>
            <a:pPr lvl="0"/>
            <a:r>
              <a:rPr lang="en-US" dirty="0"/>
              <a:t>Click to add table heading</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6807314" y="1414195"/>
            <a:ext cx="1080000" cy="540000"/>
          </a:xfrm>
          <a:prstGeom prst="rect">
            <a:avLst/>
          </a:prstGeom>
          <a:solidFill>
            <a:srgbClr val="FAFAEA"/>
          </a:solidFill>
          <a:ln>
            <a:solidFill>
              <a:schemeClr val="tx2">
                <a:lumMod val="50000"/>
              </a:schemeClr>
            </a:solidFill>
          </a:ln>
        </p:spPr>
        <p:txBody>
          <a:bodyPr wrap="square" rtlCol="0">
            <a:noAutofit/>
          </a:bodyPr>
          <a:lstStyle/>
          <a:p>
            <a:pPr algn="ctr"/>
            <a:r>
              <a:rPr lang="en-GB"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True or false?</a:t>
            </a:r>
          </a:p>
        </p:txBody>
      </p:sp>
      <p:sp>
        <p:nvSpPr>
          <p:cNvPr id="14" name="TextBox 13"/>
          <p:cNvSpPr txBox="1"/>
          <p:nvPr userDrawn="1"/>
        </p:nvSpPr>
        <p:spPr>
          <a:xfrm>
            <a:off x="7883089" y="1414258"/>
            <a:ext cx="1080000" cy="540000"/>
          </a:xfrm>
          <a:prstGeom prst="rect">
            <a:avLst/>
          </a:prstGeom>
          <a:solidFill>
            <a:srgbClr val="FAFAEA"/>
          </a:solidFill>
          <a:ln>
            <a:solidFill>
              <a:schemeClr val="tx2">
                <a:lumMod val="50000"/>
              </a:schemeClr>
            </a:solidFill>
          </a:ln>
        </p:spPr>
        <p:txBody>
          <a:bodyPr wrap="square" rtlCol="0" anchor="ctr" anchorCtr="0">
            <a:noAutofit/>
          </a:bodyPr>
          <a:lstStyle/>
          <a:p>
            <a:pPr algn="ctr"/>
            <a:r>
              <a:rPr lang="en-GB" sz="1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Evidence?</a:t>
            </a:r>
          </a:p>
        </p:txBody>
      </p:sp>
      <p:sp>
        <p:nvSpPr>
          <p:cNvPr id="19" name="Text Placeholder 18"/>
          <p:cNvSpPr>
            <a:spLocks noGrp="1"/>
          </p:cNvSpPr>
          <p:nvPr>
            <p:ph type="body" sz="quarter" idx="20" hasCustomPrompt="1"/>
          </p:nvPr>
        </p:nvSpPr>
        <p:spPr>
          <a:xfrm>
            <a:off x="6807314" y="1952508"/>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0" name="Text Placeholder 18"/>
          <p:cNvSpPr>
            <a:spLocks noGrp="1"/>
          </p:cNvSpPr>
          <p:nvPr>
            <p:ph type="body" sz="quarter" idx="21" hasCustomPrompt="1"/>
          </p:nvPr>
        </p:nvSpPr>
        <p:spPr>
          <a:xfrm>
            <a:off x="7882813" y="1952571"/>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2" name="Text Placeholder 18"/>
          <p:cNvSpPr>
            <a:spLocks noGrp="1"/>
          </p:cNvSpPr>
          <p:nvPr>
            <p:ph type="body" sz="quarter" idx="23" hasCustomPrompt="1"/>
          </p:nvPr>
        </p:nvSpPr>
        <p:spPr>
          <a:xfrm>
            <a:off x="6807314" y="2489909"/>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3" name="Text Placeholder 18"/>
          <p:cNvSpPr>
            <a:spLocks noGrp="1"/>
          </p:cNvSpPr>
          <p:nvPr>
            <p:ph type="body" sz="quarter" idx="24" hasCustomPrompt="1"/>
          </p:nvPr>
        </p:nvSpPr>
        <p:spPr>
          <a:xfrm>
            <a:off x="7882813" y="2490166"/>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5" name="Text Placeholder 18"/>
          <p:cNvSpPr>
            <a:spLocks noGrp="1"/>
          </p:cNvSpPr>
          <p:nvPr>
            <p:ph type="body" sz="quarter" idx="26" hasCustomPrompt="1"/>
          </p:nvPr>
        </p:nvSpPr>
        <p:spPr>
          <a:xfrm>
            <a:off x="6807314" y="3030381"/>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6" name="Text Placeholder 18"/>
          <p:cNvSpPr>
            <a:spLocks noGrp="1"/>
          </p:cNvSpPr>
          <p:nvPr>
            <p:ph type="body" sz="quarter" idx="27" hasCustomPrompt="1"/>
          </p:nvPr>
        </p:nvSpPr>
        <p:spPr>
          <a:xfrm>
            <a:off x="7883400" y="3030381"/>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8" name="Text Placeholder 18"/>
          <p:cNvSpPr>
            <a:spLocks noGrp="1"/>
          </p:cNvSpPr>
          <p:nvPr>
            <p:ph type="body" sz="quarter" idx="29" hasCustomPrompt="1"/>
          </p:nvPr>
        </p:nvSpPr>
        <p:spPr>
          <a:xfrm>
            <a:off x="6807314" y="3566512"/>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29" name="Text Placeholder 18"/>
          <p:cNvSpPr>
            <a:spLocks noGrp="1"/>
          </p:cNvSpPr>
          <p:nvPr>
            <p:ph type="body" sz="quarter" idx="30" hasCustomPrompt="1"/>
          </p:nvPr>
        </p:nvSpPr>
        <p:spPr>
          <a:xfrm>
            <a:off x="7883400" y="3566681"/>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31" name="Text Placeholder 18"/>
          <p:cNvSpPr>
            <a:spLocks noGrp="1"/>
          </p:cNvSpPr>
          <p:nvPr>
            <p:ph type="body" sz="quarter" idx="32" hasCustomPrompt="1"/>
          </p:nvPr>
        </p:nvSpPr>
        <p:spPr>
          <a:xfrm>
            <a:off x="6807314" y="4105064"/>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32" name="Text Placeholder 18"/>
          <p:cNvSpPr>
            <a:spLocks noGrp="1"/>
          </p:cNvSpPr>
          <p:nvPr>
            <p:ph type="body" sz="quarter" idx="33" hasCustomPrompt="1"/>
          </p:nvPr>
        </p:nvSpPr>
        <p:spPr>
          <a:xfrm>
            <a:off x="7883400" y="4106353"/>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34" name="Text Placeholder 18"/>
          <p:cNvSpPr>
            <a:spLocks noGrp="1"/>
          </p:cNvSpPr>
          <p:nvPr>
            <p:ph type="body" sz="quarter" idx="35" hasCustomPrompt="1"/>
          </p:nvPr>
        </p:nvSpPr>
        <p:spPr>
          <a:xfrm>
            <a:off x="6811295" y="4647755"/>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35" name="Text Placeholder 18"/>
          <p:cNvSpPr>
            <a:spLocks noGrp="1"/>
          </p:cNvSpPr>
          <p:nvPr>
            <p:ph type="body" sz="quarter" idx="36" hasCustomPrompt="1"/>
          </p:nvPr>
        </p:nvSpPr>
        <p:spPr>
          <a:xfrm>
            <a:off x="7882001" y="4649199"/>
            <a:ext cx="1081088" cy="539750"/>
          </a:xfrm>
          <a:solidFill>
            <a:srgbClr val="FAFAEA"/>
          </a:solidFill>
          <a:ln>
            <a:solidFill>
              <a:schemeClr val="tx2">
                <a:lumMod val="50000"/>
              </a:schemeClr>
            </a:solidFill>
          </a:ln>
        </p:spPr>
        <p:txBody>
          <a:bodyPr/>
          <a:lstStyle>
            <a:lvl3pPr marL="914400" indent="0">
              <a:buNone/>
              <a:defRPr/>
            </a:lvl3pPr>
          </a:lstStyle>
          <a:p>
            <a:pPr lvl="2"/>
            <a:r>
              <a:rPr lang="en-GB" dirty="0"/>
              <a:t> </a:t>
            </a:r>
          </a:p>
        </p:txBody>
      </p:sp>
      <p:sp>
        <p:nvSpPr>
          <p:cNvPr id="17" name="Text Placeholder 8"/>
          <p:cNvSpPr>
            <a:spLocks noGrp="1"/>
          </p:cNvSpPr>
          <p:nvPr>
            <p:ph type="body" sz="quarter" idx="19" hasCustomPrompt="1"/>
          </p:nvPr>
        </p:nvSpPr>
        <p:spPr>
          <a:xfrm>
            <a:off x="154480" y="1955448"/>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0" name="Text Placeholder 8"/>
          <p:cNvSpPr>
            <a:spLocks noGrp="1"/>
          </p:cNvSpPr>
          <p:nvPr>
            <p:ph type="body" sz="quarter" idx="37" hasCustomPrompt="1"/>
          </p:nvPr>
        </p:nvSpPr>
        <p:spPr>
          <a:xfrm>
            <a:off x="154481" y="2493662"/>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1" name="Text Placeholder 8"/>
          <p:cNvSpPr>
            <a:spLocks noGrp="1"/>
          </p:cNvSpPr>
          <p:nvPr>
            <p:ph type="body" sz="quarter" idx="38" hasCustomPrompt="1"/>
          </p:nvPr>
        </p:nvSpPr>
        <p:spPr>
          <a:xfrm>
            <a:off x="154482" y="3030046"/>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2" name="Text Placeholder 8"/>
          <p:cNvSpPr>
            <a:spLocks noGrp="1"/>
          </p:cNvSpPr>
          <p:nvPr>
            <p:ph type="body" sz="quarter" idx="39" hasCustomPrompt="1"/>
          </p:nvPr>
        </p:nvSpPr>
        <p:spPr>
          <a:xfrm>
            <a:off x="155773" y="3567118"/>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3" name="Text Placeholder 8"/>
          <p:cNvSpPr>
            <a:spLocks noGrp="1"/>
          </p:cNvSpPr>
          <p:nvPr>
            <p:ph type="body" sz="quarter" idx="40" hasCustomPrompt="1"/>
          </p:nvPr>
        </p:nvSpPr>
        <p:spPr>
          <a:xfrm>
            <a:off x="155773" y="4109199"/>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4" name="Text Placeholder 8"/>
          <p:cNvSpPr>
            <a:spLocks noGrp="1"/>
          </p:cNvSpPr>
          <p:nvPr>
            <p:ph type="body" sz="quarter" idx="41" hasCustomPrompt="1"/>
          </p:nvPr>
        </p:nvSpPr>
        <p:spPr>
          <a:xfrm>
            <a:off x="155181" y="4647505"/>
            <a:ext cx="6654123" cy="540000"/>
          </a:xfrm>
          <a:solidFill>
            <a:srgbClr val="FAFAEA"/>
          </a:solidFill>
          <a:ln w="9525">
            <a:solidFill>
              <a:schemeClr val="tx2">
                <a:lumMod val="50000"/>
              </a:schemeClr>
            </a:solidFill>
          </a:ln>
        </p:spPr>
        <p:txBody>
          <a:bodyPr anchor="ctr" anchorCtr="0"/>
          <a:lstStyle>
            <a:lvl1pPr algn="l">
              <a:lnSpc>
                <a:spcPct val="114000"/>
              </a:lnSpc>
              <a:defRPr sz="1600"/>
            </a:lvl1pPr>
          </a:lstStyle>
          <a:p>
            <a:pPr lvl="0"/>
            <a:r>
              <a:rPr lang="en-US" dirty="0"/>
              <a:t>Click to add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6"/>
          <p:cNvSpPr>
            <a:spLocks noGrp="1"/>
          </p:cNvSpPr>
          <p:nvPr>
            <p:ph type="body" sz="quarter" idx="17" hasCustomPrompt="1"/>
          </p:nvPr>
        </p:nvSpPr>
        <p:spPr>
          <a:xfrm>
            <a:off x="143751" y="5303060"/>
            <a:ext cx="8820150" cy="805760"/>
          </a:xfrm>
        </p:spPr>
        <p:txBody>
          <a:bodyPr/>
          <a:lstStyle>
            <a:lvl1pPr>
              <a:lnSpc>
                <a:spcPct val="114000"/>
              </a:lnSpc>
              <a:defRPr sz="1400" baseline="0"/>
            </a:lvl1pPr>
          </a:lstStyle>
          <a:p>
            <a:pPr lvl="0"/>
            <a:r>
              <a:rPr lang="en-US" dirty="0"/>
              <a:t>Click to add more information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245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tem 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Text Placeholder 6"/>
          <p:cNvSpPr>
            <a:spLocks noGrp="1"/>
          </p:cNvSpPr>
          <p:nvPr>
            <p:ph type="body" sz="quarter" idx="13" hasCustomPrompt="1"/>
          </p:nvPr>
        </p:nvSpPr>
        <p:spPr>
          <a:xfrm>
            <a:off x="354605" y="832585"/>
            <a:ext cx="8434790" cy="5178425"/>
          </a:xfrm>
        </p:spPr>
        <p:txBody>
          <a:bodyPr/>
          <a:lstStyle>
            <a:lvl1pPr>
              <a:lnSpc>
                <a:spcPct val="114000"/>
              </a:lnSpc>
              <a:defRPr/>
            </a:lvl1pPr>
          </a:lstStyle>
          <a:p>
            <a:pPr lvl="0"/>
            <a:r>
              <a:rPr lang="en-US" dirty="0"/>
              <a:t>Click to add introduction for the item</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4360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agement picture + text at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Picture Placeholder 6"/>
          <p:cNvSpPr>
            <a:spLocks noGrp="1"/>
          </p:cNvSpPr>
          <p:nvPr>
            <p:ph type="pic" sz="quarter" idx="13"/>
          </p:nvPr>
        </p:nvSpPr>
        <p:spPr>
          <a:xfrm>
            <a:off x="144463" y="760413"/>
            <a:ext cx="8820150" cy="5503862"/>
          </a:xfrm>
        </p:spPr>
        <p:txBody>
          <a:bodyPr/>
          <a:lstStyle>
            <a:lvl1pPr>
              <a:defRPr/>
            </a:lvl1pPr>
          </a:lstStyle>
          <a:p>
            <a:r>
              <a:rPr lang="en-US"/>
              <a:t>Click icon to add picture</a:t>
            </a:r>
            <a:endParaRPr lang="en-GB" dirty="0"/>
          </a:p>
        </p:txBody>
      </p:sp>
      <p:sp>
        <p:nvSpPr>
          <p:cNvPr id="11" name="Text Placeholder 10"/>
          <p:cNvSpPr>
            <a:spLocks noGrp="1"/>
          </p:cNvSpPr>
          <p:nvPr>
            <p:ph type="body" sz="quarter" idx="14" hasCustomPrompt="1"/>
          </p:nvPr>
        </p:nvSpPr>
        <p:spPr>
          <a:xfrm>
            <a:off x="144463" y="4990730"/>
            <a:ext cx="8820150" cy="1290637"/>
          </a:xfrm>
          <a:solidFill>
            <a:schemeClr val="bg1">
              <a:alpha val="75000"/>
            </a:schemeClr>
          </a:solidFill>
        </p:spPr>
        <p:txBody>
          <a:bodyPr/>
          <a:lstStyle>
            <a:lvl1pPr>
              <a:defRPr/>
            </a:lvl1pPr>
          </a:lstStyle>
          <a:p>
            <a:pPr lvl="0"/>
            <a:r>
              <a:rPr lang="en-US" dirty="0"/>
              <a:t>Click to add text</a:t>
            </a:r>
            <a:endParaRPr lang="en-GB" dirty="0"/>
          </a:p>
        </p:txBody>
      </p:sp>
    </p:spTree>
    <p:extLst>
      <p:ext uri="{BB962C8B-B14F-4D97-AF65-F5344CB8AC3E}">
        <p14:creationId xmlns:p14="http://schemas.microsoft.com/office/powerpoint/2010/main" val="2759354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gagement picture + text at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Picture Placeholder 6"/>
          <p:cNvSpPr>
            <a:spLocks noGrp="1"/>
          </p:cNvSpPr>
          <p:nvPr>
            <p:ph type="pic" sz="quarter" idx="13"/>
          </p:nvPr>
        </p:nvSpPr>
        <p:spPr>
          <a:xfrm>
            <a:off x="144463" y="760413"/>
            <a:ext cx="8820150" cy="5503862"/>
          </a:xfrm>
        </p:spPr>
        <p:txBody>
          <a:bodyPr/>
          <a:lstStyle>
            <a:lvl1pPr>
              <a:defRPr/>
            </a:lvl1pPr>
          </a:lstStyle>
          <a:p>
            <a:r>
              <a:rPr lang="en-US"/>
              <a:t>Click icon to add picture</a:t>
            </a:r>
            <a:endParaRPr lang="en-GB" dirty="0"/>
          </a:p>
        </p:txBody>
      </p:sp>
      <p:sp>
        <p:nvSpPr>
          <p:cNvPr id="11" name="Text Placeholder 10"/>
          <p:cNvSpPr>
            <a:spLocks noGrp="1"/>
          </p:cNvSpPr>
          <p:nvPr>
            <p:ph type="body" sz="quarter" idx="14" hasCustomPrompt="1"/>
          </p:nvPr>
        </p:nvSpPr>
        <p:spPr>
          <a:xfrm>
            <a:off x="144463" y="4990730"/>
            <a:ext cx="8820150" cy="1290637"/>
          </a:xfrm>
          <a:solidFill>
            <a:schemeClr val="bg1">
              <a:alpha val="75000"/>
            </a:schemeClr>
          </a:solidFill>
        </p:spPr>
        <p:txBody>
          <a:bodyPr/>
          <a:lstStyle>
            <a:lvl1pPr>
              <a:defRPr/>
            </a:lvl1pPr>
          </a:lstStyle>
          <a:p>
            <a:pPr lvl="0"/>
            <a:r>
              <a:rPr lang="en-US" dirty="0"/>
              <a:t>Click to add text</a:t>
            </a:r>
            <a:endParaRPr lang="en-GB" dirty="0"/>
          </a:p>
        </p:txBody>
      </p:sp>
    </p:spTree>
    <p:extLst>
      <p:ext uri="{BB962C8B-B14F-4D97-AF65-F5344CB8AC3E}">
        <p14:creationId xmlns:p14="http://schemas.microsoft.com/office/powerpoint/2010/main" val="2943623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ngagement picture + text at s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7" name="Picture Placeholder 6"/>
          <p:cNvSpPr>
            <a:spLocks noGrp="1"/>
          </p:cNvSpPr>
          <p:nvPr>
            <p:ph type="pic" sz="quarter" idx="13"/>
          </p:nvPr>
        </p:nvSpPr>
        <p:spPr>
          <a:xfrm>
            <a:off x="136525" y="752475"/>
            <a:ext cx="8820150" cy="5494338"/>
          </a:xfrm>
        </p:spPr>
        <p:txBody>
          <a:bodyPr/>
          <a:lstStyle>
            <a:lvl1pPr>
              <a:defRPr/>
            </a:lvl1pPr>
          </a:lstStyle>
          <a:p>
            <a:r>
              <a:rPr lang="en-US"/>
              <a:t>Click icon to add picture</a:t>
            </a:r>
            <a:endParaRPr lang="en-GB" dirty="0"/>
          </a:p>
        </p:txBody>
      </p:sp>
      <p:sp>
        <p:nvSpPr>
          <p:cNvPr id="9" name="Text Placeholder 8"/>
          <p:cNvSpPr>
            <a:spLocks noGrp="1"/>
          </p:cNvSpPr>
          <p:nvPr>
            <p:ph type="body" sz="quarter" idx="14" hasCustomPrompt="1"/>
          </p:nvPr>
        </p:nvSpPr>
        <p:spPr>
          <a:xfrm>
            <a:off x="5820384" y="752475"/>
            <a:ext cx="3144837" cy="5494338"/>
          </a:xfrm>
          <a:solidFill>
            <a:schemeClr val="bg1">
              <a:alpha val="75000"/>
            </a:schemeClr>
          </a:solidFill>
        </p:spPr>
        <p:txBody>
          <a:bodyPr/>
          <a:lstStyle>
            <a:lvl1pPr>
              <a:defRPr/>
            </a:lvl1pPr>
          </a:lstStyle>
          <a:p>
            <a:pPr lvl="0"/>
            <a:r>
              <a:rPr lang="en-US" dirty="0"/>
              <a:t>Click to add text</a:t>
            </a:r>
            <a:endParaRPr lang="en-GB" dirty="0"/>
          </a:p>
        </p:txBody>
      </p:sp>
    </p:spTree>
    <p:extLst>
      <p:ext uri="{BB962C8B-B14F-4D97-AF65-F5344CB8AC3E}">
        <p14:creationId xmlns:p14="http://schemas.microsoft.com/office/powerpoint/2010/main" val="3779258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ctrTitle"/>
          </p:nvPr>
        </p:nvSpPr>
        <p:spPr>
          <a:xfrm>
            <a:off x="685800" y="2130425"/>
            <a:ext cx="7772400" cy="14700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3E08C310-822D-4ECA-8F63-D08185EDC280}" type="datetime1">
              <a:rPr lang="en-GB" smtClean="0"/>
              <a:pPr/>
              <a:t>14/06/2018</a:t>
            </a:fld>
            <a:endParaRPr lang="en-GB"/>
          </a:p>
        </p:txBody>
      </p:sp>
      <p:sp>
        <p:nvSpPr>
          <p:cNvPr id="6" name="Slide Number Placeholder 5"/>
          <p:cNvSpPr>
            <a:spLocks noGrp="1"/>
          </p:cNvSpPr>
          <p:nvPr>
            <p:ph type="sldNum" sz="quarter" idx="12"/>
          </p:nvPr>
        </p:nvSpPr>
        <p:spPr/>
        <p:txBody>
          <a:bodyPr/>
          <a:lstStyle/>
          <a:p>
            <a:fld id="{06B17CD8-68B9-44AA-BEF0-31F9F4687D13}" type="slidenum">
              <a:rPr lang="en-GB" smtClean="0"/>
              <a:pPr/>
              <a:t>‹#›</a:t>
            </a:fld>
            <a:endParaRPr lang="en-GB"/>
          </a:p>
        </p:txBody>
      </p:sp>
    </p:spTree>
    <p:extLst>
      <p:ext uri="{BB962C8B-B14F-4D97-AF65-F5344CB8AC3E}">
        <p14:creationId xmlns:p14="http://schemas.microsoft.com/office/powerpoint/2010/main" val="319358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457200" y="1008000"/>
            <a:ext cx="8229600" cy="5184000"/>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82CD748A-A193-4664-9535-CCDBB83CF160}" type="datetime1">
              <a:rPr lang="en-GB" smtClean="0"/>
              <a:pPr/>
              <a:t>14/06/2018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06B17CD8-68B9-44AA-BEF0-31F9F4687D13}" type="slidenum">
              <a:rPr lang="en-GB" smtClean="0"/>
              <a:pPr/>
              <a:t>‹#›</a:t>
            </a:fld>
            <a:endParaRPr lang="en-GB" dirty="0"/>
          </a:p>
        </p:txBody>
      </p:sp>
    </p:spTree>
    <p:extLst>
      <p:ext uri="{BB962C8B-B14F-4D97-AF65-F5344CB8AC3E}">
        <p14:creationId xmlns:p14="http://schemas.microsoft.com/office/powerpoint/2010/main" val="36829539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Content Placeholder 2"/>
          <p:cNvSpPr>
            <a:spLocks noGrp="1"/>
          </p:cNvSpPr>
          <p:nvPr>
            <p:ph sz="half" idx="1"/>
          </p:nvPr>
        </p:nvSpPr>
        <p:spPr>
          <a:xfrm>
            <a:off x="457200" y="1008000"/>
            <a:ext cx="4038600" cy="5184000"/>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008000"/>
            <a:ext cx="4038600" cy="5184000"/>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063A39C1-A2BB-4643-8519-0F1DDB3FDEE8}" type="datetime1">
              <a:rPr lang="en-GB" smtClean="0"/>
              <a:pPr/>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B17CD8-68B9-44AA-BEF0-31F9F4687D13}" type="slidenum">
              <a:rPr lang="en-GB" smtClean="0"/>
              <a:pPr/>
              <a:t>‹#›</a:t>
            </a:fld>
            <a:endParaRPr lang="en-GB"/>
          </a:p>
        </p:txBody>
      </p:sp>
    </p:spTree>
    <p:extLst>
      <p:ext uri="{BB962C8B-B14F-4D97-AF65-F5344CB8AC3E}">
        <p14:creationId xmlns:p14="http://schemas.microsoft.com/office/powerpoint/2010/main" val="35766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ple choice    4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221582004"/>
              </p:ext>
            </p:extLst>
          </p:nvPr>
        </p:nvGraphicFramePr>
        <p:xfrm>
          <a:off x="457207" y="3407767"/>
          <a:ext cx="8285148" cy="2510520"/>
        </p:xfrm>
        <a:graphic>
          <a:graphicData uri="http://schemas.openxmlformats.org/drawingml/2006/table">
            <a:tbl>
              <a:tblPr bandRow="1">
                <a:tableStyleId>{5940675A-B579-460E-94D1-54222C63F5DA}</a:tableStyleId>
              </a:tblPr>
              <a:tblGrid>
                <a:gridCol w="1050487">
                  <a:extLst>
                    <a:ext uri="{9D8B030D-6E8A-4147-A177-3AD203B41FA5}">
                      <a16:colId xmlns:a16="http://schemas.microsoft.com/office/drawing/2014/main" val="3326741902"/>
                    </a:ext>
                  </a:extLst>
                </a:gridCol>
                <a:gridCol w="7234661">
                  <a:extLst>
                    <a:ext uri="{9D8B030D-6E8A-4147-A177-3AD203B41FA5}">
                      <a16:colId xmlns:a16="http://schemas.microsoft.com/office/drawing/2014/main" val="3013431901"/>
                    </a:ext>
                  </a:extLst>
                </a:gridCol>
              </a:tblGrid>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374832"/>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480283676"/>
                  </a:ext>
                </a:extLst>
              </a:tr>
            </a:tbl>
          </a:graphicData>
        </a:graphic>
      </p:graphicFrame>
      <p:sp>
        <p:nvSpPr>
          <p:cNvPr id="11" name="Text Placeholder 16"/>
          <p:cNvSpPr>
            <a:spLocks noGrp="1"/>
          </p:cNvSpPr>
          <p:nvPr>
            <p:ph type="body" sz="quarter" idx="18" hasCustomPrompt="1"/>
          </p:nvPr>
        </p:nvSpPr>
        <p:spPr>
          <a:xfrm>
            <a:off x="457200" y="863126"/>
            <a:ext cx="8285163" cy="2429794"/>
          </a:xfrm>
        </p:spPr>
        <p:txBody>
          <a:bodyPr/>
          <a:lstStyle>
            <a:lvl1pPr>
              <a:lnSpc>
                <a:spcPct val="114000"/>
              </a:lnSpc>
              <a:defRPr/>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p:cNvSpPr>
            <a:spLocks noGrp="1"/>
          </p:cNvSpPr>
          <p:nvPr>
            <p:ph type="body" sz="quarter" idx="13" hasCustomPrompt="1"/>
          </p:nvPr>
        </p:nvSpPr>
        <p:spPr>
          <a:xfrm>
            <a:off x="1523992" y="3415646"/>
            <a:ext cx="7218363" cy="538993"/>
          </a:xfrm>
        </p:spPr>
        <p:txBody>
          <a:bodyPr anchor="ctr" anchorCtr="0"/>
          <a:lstStyle>
            <a:lvl1pPr>
              <a:lnSpc>
                <a:spcPct val="114000"/>
              </a:lnSpc>
              <a:defRPr/>
            </a:lvl1pPr>
          </a:lstStyle>
          <a:p>
            <a:pPr lvl="0"/>
            <a:r>
              <a:rPr lang="en-US" dirty="0"/>
              <a:t>Click to add answer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0"/>
          <p:cNvSpPr>
            <a:spLocks noGrp="1"/>
          </p:cNvSpPr>
          <p:nvPr>
            <p:ph type="body" sz="quarter" idx="14" hasCustomPrompt="1"/>
          </p:nvPr>
        </p:nvSpPr>
        <p:spPr>
          <a:xfrm>
            <a:off x="1523977" y="4063702"/>
            <a:ext cx="7218363" cy="538993"/>
          </a:xfrm>
        </p:spPr>
        <p:txBody>
          <a:bodyPr anchor="ctr" anchorCtr="0"/>
          <a:lstStyle>
            <a:lvl1pPr>
              <a:lnSpc>
                <a:spcPct val="114000"/>
              </a:lnSpc>
              <a:defRPr/>
            </a:lvl1pPr>
          </a:lstStyle>
          <a:p>
            <a:pPr lvl="0"/>
            <a:r>
              <a:rPr lang="en-US" dirty="0"/>
              <a:t>Click to add answer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p:cNvSpPr>
            <a:spLocks noGrp="1"/>
          </p:cNvSpPr>
          <p:nvPr>
            <p:ph type="body" sz="quarter" idx="15" hasCustomPrompt="1"/>
          </p:nvPr>
        </p:nvSpPr>
        <p:spPr>
          <a:xfrm>
            <a:off x="1523977" y="4717542"/>
            <a:ext cx="7218363" cy="538993"/>
          </a:xfrm>
        </p:spPr>
        <p:txBody>
          <a:bodyPr anchor="ctr" anchorCtr="0"/>
          <a:lstStyle>
            <a:lvl1pPr>
              <a:lnSpc>
                <a:spcPct val="114000"/>
              </a:lnSpc>
              <a:defRPr/>
            </a:lvl1pPr>
          </a:lstStyle>
          <a:p>
            <a:pPr lvl="0"/>
            <a:r>
              <a:rPr lang="en-US" dirty="0"/>
              <a:t>Click to add answer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10"/>
          <p:cNvSpPr>
            <a:spLocks noGrp="1"/>
          </p:cNvSpPr>
          <p:nvPr>
            <p:ph type="body" sz="quarter" idx="16" hasCustomPrompt="1"/>
          </p:nvPr>
        </p:nvSpPr>
        <p:spPr>
          <a:xfrm>
            <a:off x="1523977" y="5379294"/>
            <a:ext cx="7218363" cy="538993"/>
          </a:xfrm>
        </p:spPr>
        <p:txBody>
          <a:bodyPr anchor="ctr" anchorCtr="0"/>
          <a:lstStyle>
            <a:lvl1pPr>
              <a:lnSpc>
                <a:spcPct val="114000"/>
              </a:lnSpc>
              <a:defRPr/>
            </a:lvl1pPr>
          </a:lstStyle>
          <a:p>
            <a:pPr lvl="0"/>
            <a:r>
              <a:rPr lang="en-US" dirty="0"/>
              <a:t>Click to add answer 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6" name="Table 15"/>
          <p:cNvGraphicFramePr>
            <a:graphicFrameLocks noGrp="1"/>
          </p:cNvGraphicFramePr>
          <p:nvPr userDrawn="1">
            <p:extLst>
              <p:ext uri="{D42A27DB-BD31-4B8C-83A1-F6EECF244321}">
                <p14:modId xmlns:p14="http://schemas.microsoft.com/office/powerpoint/2010/main" val="2437101816"/>
              </p:ext>
            </p:extLst>
          </p:nvPr>
        </p:nvGraphicFramePr>
        <p:xfrm>
          <a:off x="457200" y="3401327"/>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7" name="Table 16"/>
          <p:cNvGraphicFramePr>
            <a:graphicFrameLocks noGrp="1"/>
          </p:cNvGraphicFramePr>
          <p:nvPr userDrawn="1">
            <p:extLst>
              <p:ext uri="{D42A27DB-BD31-4B8C-83A1-F6EECF244321}">
                <p14:modId xmlns:p14="http://schemas.microsoft.com/office/powerpoint/2010/main" val="1659779374"/>
              </p:ext>
            </p:extLst>
          </p:nvPr>
        </p:nvGraphicFramePr>
        <p:xfrm>
          <a:off x="457200" y="4060009"/>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8" name="Table 17"/>
          <p:cNvGraphicFramePr>
            <a:graphicFrameLocks noGrp="1"/>
          </p:cNvGraphicFramePr>
          <p:nvPr userDrawn="1">
            <p:extLst>
              <p:ext uri="{D42A27DB-BD31-4B8C-83A1-F6EECF244321}">
                <p14:modId xmlns:p14="http://schemas.microsoft.com/office/powerpoint/2010/main" val="4259023494"/>
              </p:ext>
            </p:extLst>
          </p:nvPr>
        </p:nvGraphicFramePr>
        <p:xfrm>
          <a:off x="457199" y="4726136"/>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9" name="Table 18"/>
          <p:cNvGraphicFramePr>
            <a:graphicFrameLocks noGrp="1"/>
          </p:cNvGraphicFramePr>
          <p:nvPr userDrawn="1">
            <p:extLst>
              <p:ext uri="{D42A27DB-BD31-4B8C-83A1-F6EECF244321}">
                <p14:modId xmlns:p14="http://schemas.microsoft.com/office/powerpoint/2010/main" val="110698128"/>
              </p:ext>
            </p:extLst>
          </p:nvPr>
        </p:nvGraphicFramePr>
        <p:xfrm>
          <a:off x="457199" y="5382654"/>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2092700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457200" y="767017"/>
            <a:ext cx="4040188" cy="639762"/>
          </a:xfrm>
        </p:spPr>
        <p:txBody>
          <a:bodyPr anchor="b">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444752"/>
            <a:ext cx="4040188" cy="4772851"/>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767017"/>
            <a:ext cx="4041775" cy="639762"/>
          </a:xfrm>
        </p:spPr>
        <p:txBody>
          <a:bodyPr anchor="b">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1444752"/>
            <a:ext cx="4041775" cy="4772851"/>
          </a:xfrm>
        </p:spPr>
        <p:txBody>
          <a:bodyPr>
            <a:normAutofit/>
          </a:bodyPr>
          <a:lstStyle>
            <a:lvl1pPr>
              <a:defRPr sz="1800">
                <a:latin typeface="Verdana" panose="020B0604030504040204" pitchFamily="34" charset="0"/>
                <a:ea typeface="Verdana" panose="020B0604030504040204" pitchFamily="34" charset="0"/>
                <a:cs typeface="Verdana" panose="020B0604030504040204" pitchFamily="34" charset="0"/>
              </a:defRPr>
            </a:lvl1pPr>
            <a:lvl2pPr>
              <a:defRPr sz="18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800">
                <a:latin typeface="Verdana" panose="020B0604030504040204" pitchFamily="34" charset="0"/>
                <a:ea typeface="Verdana" panose="020B0604030504040204" pitchFamily="34" charset="0"/>
                <a:cs typeface="Verdana" panose="020B0604030504040204" pitchFamily="34" charset="0"/>
              </a:defRPr>
            </a:lvl4pPr>
            <a:lvl5pPr>
              <a:defRPr sz="1800">
                <a:latin typeface="Verdana" panose="020B0604030504040204" pitchFamily="34" charset="0"/>
                <a:ea typeface="Verdana" panose="020B0604030504040204" pitchFamily="34" charset="0"/>
                <a:cs typeface="Verdana" panose="020B0604030504040204" pitchFamily="34" charset="0"/>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0D66AC93-727D-4304-88E9-BAE5E70D7B0A}" type="datetime1">
              <a:rPr lang="en-GB" smtClean="0"/>
              <a:pPr/>
              <a:t>14/06/2018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B17CD8-68B9-44AA-BEF0-31F9F4687D13}" type="slidenum">
              <a:rPr lang="en-GB" smtClean="0"/>
              <a:pPr/>
              <a:t>‹#›</a:t>
            </a:fld>
            <a:endParaRPr lang="en-GB"/>
          </a:p>
        </p:txBody>
      </p:sp>
    </p:spTree>
    <p:extLst>
      <p:ext uri="{BB962C8B-B14F-4D97-AF65-F5344CB8AC3E}">
        <p14:creationId xmlns:p14="http://schemas.microsoft.com/office/powerpoint/2010/main" val="168033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3FB980E9-3AA2-411F-A0FB-A064364E468C}"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a:p>
        </p:txBody>
      </p:sp>
    </p:spTree>
    <p:extLst>
      <p:ext uri="{BB962C8B-B14F-4D97-AF65-F5344CB8AC3E}">
        <p14:creationId xmlns:p14="http://schemas.microsoft.com/office/powerpoint/2010/main" val="3356439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4EA42-47A0-4239-9474-9D40BB1CC951}" type="datetime1">
              <a:rPr lang="en-GB" smtClean="0"/>
              <a:pPr/>
              <a:t>14/06/2018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B17CD8-68B9-44AA-BEF0-31F9F4687D13}" type="slidenum">
              <a:rPr lang="en-GB" smtClean="0"/>
              <a:pPr/>
              <a:t>‹#›</a:t>
            </a:fld>
            <a:endParaRPr lang="en-GB"/>
          </a:p>
        </p:txBody>
      </p:sp>
    </p:spTree>
    <p:extLst>
      <p:ext uri="{BB962C8B-B14F-4D97-AF65-F5344CB8AC3E}">
        <p14:creationId xmlns:p14="http://schemas.microsoft.com/office/powerpoint/2010/main" val="3423335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62000" y="713232"/>
            <a:ext cx="8820000" cy="45079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dirty="0"/>
          </a:p>
        </p:txBody>
      </p:sp>
      <p:sp>
        <p:nvSpPr>
          <p:cNvPr id="4" name="Text Placeholder 3"/>
          <p:cNvSpPr>
            <a:spLocks noGrp="1"/>
          </p:cNvSpPr>
          <p:nvPr>
            <p:ph type="body" sz="half" idx="2"/>
          </p:nvPr>
        </p:nvSpPr>
        <p:spPr>
          <a:xfrm>
            <a:off x="162000" y="5339906"/>
            <a:ext cx="8820000" cy="969454"/>
          </a:xfrm>
          <a:solidFill>
            <a:schemeClr val="bg1">
              <a:alpha val="50000"/>
            </a:schemeClr>
          </a:solidFill>
        </p:spPr>
        <p:txBody>
          <a:bodyPr>
            <a:normAutofit/>
          </a:bodyPr>
          <a:lstStyle>
            <a:lvl1pPr marL="0" indent="0">
              <a:buNone/>
              <a:defRPr sz="24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CD847A-CBD7-42CB-9D38-75C4994C33C1}" type="datetime1">
              <a:rPr lang="en-GB" smtClean="0"/>
              <a:pPr/>
              <a:t>14/06/2018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B17CD8-68B9-44AA-BEF0-31F9F4687D13}" type="slidenum">
              <a:rPr lang="en-GB" smtClean="0"/>
              <a:pPr/>
              <a:t>‹#›</a:t>
            </a:fld>
            <a:endParaRPr lang="en-GB"/>
          </a:p>
        </p:txBody>
      </p:sp>
      <p:sp>
        <p:nvSpPr>
          <p:cNvPr id="8" name="Title 1"/>
          <p:cNvSpPr>
            <a:spLocks noGrp="1"/>
          </p:cNvSpPr>
          <p:nvPr>
            <p:ph type="title"/>
          </p:nvPr>
        </p:nvSpPr>
        <p:spPr>
          <a:xfrm>
            <a:off x="161632" y="26336"/>
            <a:ext cx="8820737" cy="576000"/>
          </a:xfrm>
        </p:spPr>
        <p:txBody>
          <a:bodyPr/>
          <a:lstStyle>
            <a:lvl1pPr>
              <a:defRPr sz="200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GB" dirty="0"/>
          </a:p>
        </p:txBody>
      </p:sp>
    </p:spTree>
    <p:extLst>
      <p:ext uri="{BB962C8B-B14F-4D97-AF65-F5344CB8AC3E}">
        <p14:creationId xmlns:p14="http://schemas.microsoft.com/office/powerpoint/2010/main" val="347911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ultiple choice    3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1583173103"/>
              </p:ext>
            </p:extLst>
          </p:nvPr>
        </p:nvGraphicFramePr>
        <p:xfrm>
          <a:off x="457207" y="3407767"/>
          <a:ext cx="8285148" cy="1853680"/>
        </p:xfrm>
        <a:graphic>
          <a:graphicData uri="http://schemas.openxmlformats.org/drawingml/2006/table">
            <a:tbl>
              <a:tblPr bandRow="1">
                <a:tableStyleId>{5940675A-B579-460E-94D1-54222C63F5DA}</a:tableStyleId>
              </a:tblPr>
              <a:tblGrid>
                <a:gridCol w="1050487">
                  <a:extLst>
                    <a:ext uri="{9D8B030D-6E8A-4147-A177-3AD203B41FA5}">
                      <a16:colId xmlns:a16="http://schemas.microsoft.com/office/drawing/2014/main" val="3326741902"/>
                    </a:ext>
                  </a:extLst>
                </a:gridCol>
                <a:gridCol w="7234661">
                  <a:extLst>
                    <a:ext uri="{9D8B030D-6E8A-4147-A177-3AD203B41FA5}">
                      <a16:colId xmlns:a16="http://schemas.microsoft.com/office/drawing/2014/main" val="3013431901"/>
                    </a:ext>
                  </a:extLst>
                </a:gridCol>
              </a:tblGrid>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bl>
          </a:graphicData>
        </a:graphic>
      </p:graphicFrame>
      <p:sp>
        <p:nvSpPr>
          <p:cNvPr id="10" name="Text Placeholder 16"/>
          <p:cNvSpPr>
            <a:spLocks noGrp="1"/>
          </p:cNvSpPr>
          <p:nvPr>
            <p:ph type="body" sz="quarter" idx="18" hasCustomPrompt="1"/>
          </p:nvPr>
        </p:nvSpPr>
        <p:spPr>
          <a:xfrm>
            <a:off x="457200" y="863126"/>
            <a:ext cx="8285163" cy="2429794"/>
          </a:xfrm>
        </p:spPr>
        <p:txBody>
          <a:bodyPr/>
          <a:lstStyle>
            <a:lvl1pPr>
              <a:lnSpc>
                <a:spcPct val="114000"/>
              </a:lnSpc>
              <a:defRPr/>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3" hasCustomPrompt="1"/>
          </p:nvPr>
        </p:nvSpPr>
        <p:spPr>
          <a:xfrm>
            <a:off x="1523992" y="3415646"/>
            <a:ext cx="7218363" cy="538993"/>
          </a:xfrm>
        </p:spPr>
        <p:txBody>
          <a:bodyPr anchor="ctr" anchorCtr="0"/>
          <a:lstStyle>
            <a:lvl1pPr>
              <a:lnSpc>
                <a:spcPct val="114000"/>
              </a:lnSpc>
              <a:defRPr/>
            </a:lvl1pPr>
          </a:lstStyle>
          <a:p>
            <a:pPr lvl="0"/>
            <a:r>
              <a:rPr lang="en-US" dirty="0"/>
              <a:t>Click to add answer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0"/>
          <p:cNvSpPr>
            <a:spLocks noGrp="1"/>
          </p:cNvSpPr>
          <p:nvPr>
            <p:ph type="body" sz="quarter" idx="14" hasCustomPrompt="1"/>
          </p:nvPr>
        </p:nvSpPr>
        <p:spPr>
          <a:xfrm>
            <a:off x="1523977" y="4063702"/>
            <a:ext cx="7218363" cy="538993"/>
          </a:xfrm>
        </p:spPr>
        <p:txBody>
          <a:bodyPr anchor="ctr" anchorCtr="0"/>
          <a:lstStyle>
            <a:lvl1pPr>
              <a:lnSpc>
                <a:spcPct val="114000"/>
              </a:lnSpc>
              <a:defRPr/>
            </a:lvl1pPr>
          </a:lstStyle>
          <a:p>
            <a:pPr lvl="0"/>
            <a:r>
              <a:rPr lang="en-US" dirty="0"/>
              <a:t>Click to add answer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0"/>
          <p:cNvSpPr>
            <a:spLocks noGrp="1"/>
          </p:cNvSpPr>
          <p:nvPr>
            <p:ph type="body" sz="quarter" idx="15" hasCustomPrompt="1"/>
          </p:nvPr>
        </p:nvSpPr>
        <p:spPr>
          <a:xfrm>
            <a:off x="1523977" y="4717542"/>
            <a:ext cx="7218363" cy="538993"/>
          </a:xfrm>
        </p:spPr>
        <p:txBody>
          <a:bodyPr anchor="ctr" anchorCtr="0"/>
          <a:lstStyle>
            <a:lvl1pPr>
              <a:lnSpc>
                <a:spcPct val="114000"/>
              </a:lnSpc>
              <a:defRPr/>
            </a:lvl1pPr>
          </a:lstStyle>
          <a:p>
            <a:pPr lvl="0"/>
            <a:r>
              <a:rPr lang="en-US" dirty="0"/>
              <a:t>Click to add answer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Table 13"/>
          <p:cNvGraphicFramePr>
            <a:graphicFrameLocks noGrp="1"/>
          </p:cNvGraphicFramePr>
          <p:nvPr userDrawn="1">
            <p:extLst>
              <p:ext uri="{D42A27DB-BD31-4B8C-83A1-F6EECF244321}">
                <p14:modId xmlns:p14="http://schemas.microsoft.com/office/powerpoint/2010/main" val="1023941559"/>
              </p:ext>
            </p:extLst>
          </p:nvPr>
        </p:nvGraphicFramePr>
        <p:xfrm>
          <a:off x="457200" y="3401327"/>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5" name="Table 14"/>
          <p:cNvGraphicFramePr>
            <a:graphicFrameLocks noGrp="1"/>
          </p:cNvGraphicFramePr>
          <p:nvPr userDrawn="1">
            <p:extLst>
              <p:ext uri="{D42A27DB-BD31-4B8C-83A1-F6EECF244321}">
                <p14:modId xmlns:p14="http://schemas.microsoft.com/office/powerpoint/2010/main" val="607051780"/>
              </p:ext>
            </p:extLst>
          </p:nvPr>
        </p:nvGraphicFramePr>
        <p:xfrm>
          <a:off x="457200" y="4060009"/>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6" name="Table 15"/>
          <p:cNvGraphicFramePr>
            <a:graphicFrameLocks noGrp="1"/>
          </p:cNvGraphicFramePr>
          <p:nvPr userDrawn="1">
            <p:extLst>
              <p:ext uri="{D42A27DB-BD31-4B8C-83A1-F6EECF244321}">
                <p14:modId xmlns:p14="http://schemas.microsoft.com/office/powerpoint/2010/main" val="4272734929"/>
              </p:ext>
            </p:extLst>
          </p:nvPr>
        </p:nvGraphicFramePr>
        <p:xfrm>
          <a:off x="457199" y="4726136"/>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99365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ple choice    2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3019279608"/>
              </p:ext>
            </p:extLst>
          </p:nvPr>
        </p:nvGraphicFramePr>
        <p:xfrm>
          <a:off x="485639" y="4055823"/>
          <a:ext cx="8285148" cy="1196840"/>
        </p:xfrm>
        <a:graphic>
          <a:graphicData uri="http://schemas.openxmlformats.org/drawingml/2006/table">
            <a:tbl>
              <a:tblPr bandRow="1">
                <a:tableStyleId>{5940675A-B579-460E-94D1-54222C63F5DA}</a:tableStyleId>
              </a:tblPr>
              <a:tblGrid>
                <a:gridCol w="1050487">
                  <a:extLst>
                    <a:ext uri="{9D8B030D-6E8A-4147-A177-3AD203B41FA5}">
                      <a16:colId xmlns:a16="http://schemas.microsoft.com/office/drawing/2014/main" val="3326741902"/>
                    </a:ext>
                  </a:extLst>
                </a:gridCol>
                <a:gridCol w="7234661">
                  <a:extLst>
                    <a:ext uri="{9D8B030D-6E8A-4147-A177-3AD203B41FA5}">
                      <a16:colId xmlns:a16="http://schemas.microsoft.com/office/drawing/2014/main" val="3013431901"/>
                    </a:ext>
                  </a:extLst>
                </a:gridCol>
              </a:tblGrid>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40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bl>
          </a:graphicData>
        </a:graphic>
      </p:graphicFrame>
      <p:sp>
        <p:nvSpPr>
          <p:cNvPr id="9" name="Text Placeholder 16"/>
          <p:cNvSpPr>
            <a:spLocks noGrp="1"/>
          </p:cNvSpPr>
          <p:nvPr>
            <p:ph type="body" sz="quarter" idx="18" hasCustomPrompt="1"/>
          </p:nvPr>
        </p:nvSpPr>
        <p:spPr>
          <a:xfrm>
            <a:off x="457200" y="863126"/>
            <a:ext cx="8285163" cy="3058518"/>
          </a:xfrm>
        </p:spPr>
        <p:txBody>
          <a:bodyPr/>
          <a:lstStyle>
            <a:lvl1pPr>
              <a:lnSpc>
                <a:spcPct val="114000"/>
              </a:lnSpc>
              <a:defRPr/>
            </a:lvl1pPr>
          </a:lstStyle>
          <a:p>
            <a:pPr lvl="0"/>
            <a:r>
              <a:rPr lang="en-US" dirty="0"/>
              <a:t>Click to add question</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10"/>
          <p:cNvSpPr>
            <a:spLocks noGrp="1"/>
          </p:cNvSpPr>
          <p:nvPr>
            <p:ph type="body" sz="quarter" idx="13" hasCustomPrompt="1"/>
          </p:nvPr>
        </p:nvSpPr>
        <p:spPr>
          <a:xfrm>
            <a:off x="1524000" y="4055823"/>
            <a:ext cx="7218363" cy="538993"/>
          </a:xfrm>
        </p:spPr>
        <p:txBody>
          <a:bodyPr anchor="ctr" anchorCtr="0"/>
          <a:lstStyle>
            <a:lvl1pPr>
              <a:lnSpc>
                <a:spcPct val="114000"/>
              </a:lnSpc>
              <a:defRPr/>
            </a:lvl1pPr>
          </a:lstStyle>
          <a:p>
            <a:pPr lvl="0"/>
            <a:r>
              <a:rPr lang="en-US" dirty="0"/>
              <a:t>Click to add answer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10"/>
          <p:cNvSpPr>
            <a:spLocks noGrp="1"/>
          </p:cNvSpPr>
          <p:nvPr>
            <p:ph type="body" sz="quarter" idx="14" hasCustomPrompt="1"/>
          </p:nvPr>
        </p:nvSpPr>
        <p:spPr>
          <a:xfrm>
            <a:off x="1523985" y="4703879"/>
            <a:ext cx="7218363" cy="538993"/>
          </a:xfrm>
        </p:spPr>
        <p:txBody>
          <a:bodyPr anchor="ctr" anchorCtr="0"/>
          <a:lstStyle>
            <a:lvl1pPr>
              <a:lnSpc>
                <a:spcPct val="114000"/>
              </a:lnSpc>
              <a:defRPr/>
            </a:lvl1pPr>
          </a:lstStyle>
          <a:p>
            <a:pPr lvl="0"/>
            <a:r>
              <a:rPr lang="en-US" dirty="0"/>
              <a:t>Click to add answer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2" name="Table 11"/>
          <p:cNvGraphicFramePr>
            <a:graphicFrameLocks noGrp="1"/>
          </p:cNvGraphicFramePr>
          <p:nvPr userDrawn="1">
            <p:extLst>
              <p:ext uri="{D42A27DB-BD31-4B8C-83A1-F6EECF244321}">
                <p14:modId xmlns:p14="http://schemas.microsoft.com/office/powerpoint/2010/main" val="3447962082"/>
              </p:ext>
            </p:extLst>
          </p:nvPr>
        </p:nvGraphicFramePr>
        <p:xfrm>
          <a:off x="457200" y="4060009"/>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3" name="Table 12"/>
          <p:cNvGraphicFramePr>
            <a:graphicFrameLocks noGrp="1"/>
          </p:cNvGraphicFramePr>
          <p:nvPr userDrawn="1">
            <p:extLst>
              <p:ext uri="{D42A27DB-BD31-4B8C-83A1-F6EECF244321}">
                <p14:modId xmlns:p14="http://schemas.microsoft.com/office/powerpoint/2010/main" val="3892349488"/>
              </p:ext>
            </p:extLst>
          </p:nvPr>
        </p:nvGraphicFramePr>
        <p:xfrm>
          <a:off x="457199" y="4726136"/>
          <a:ext cx="8285147" cy="538993"/>
        </p:xfrm>
        <a:graphic>
          <a:graphicData uri="http://schemas.openxmlformats.org/drawingml/2006/table">
            <a:tbl>
              <a:tblPr/>
              <a:tblGrid>
                <a:gridCol w="8285147">
                  <a:extLst>
                    <a:ext uri="{9D8B030D-6E8A-4147-A177-3AD203B41FA5}">
                      <a16:colId xmlns:a16="http://schemas.microsoft.com/office/drawing/2014/main" val="2888572076"/>
                    </a:ext>
                  </a:extLst>
                </a:gridCol>
              </a:tblGrid>
              <a:tr h="538993">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104568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icture multichoi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sp>
        <p:nvSpPr>
          <p:cNvPr id="6" name="Text Placeholder 13"/>
          <p:cNvSpPr>
            <a:spLocks noGrp="1"/>
          </p:cNvSpPr>
          <p:nvPr>
            <p:ph type="body" sz="quarter" idx="18" hasCustomPrompt="1"/>
          </p:nvPr>
        </p:nvSpPr>
        <p:spPr>
          <a:xfrm>
            <a:off x="319160" y="871479"/>
            <a:ext cx="8469918" cy="965868"/>
          </a:xfrm>
          <a:solidFill>
            <a:srgbClr val="FAFAEA"/>
          </a:solidFill>
          <a:ln>
            <a:solidFill>
              <a:srgbClr val="214D83"/>
            </a:solidFill>
          </a:ln>
        </p:spPr>
        <p:txBody>
          <a:bodyPr/>
          <a:lstStyle>
            <a:lvl1pPr>
              <a:lnSpc>
                <a:spcPct val="114000"/>
              </a:lnSpc>
              <a:defRPr b="0"/>
            </a:lvl1pPr>
          </a:lstStyle>
          <a:p>
            <a:pPr lvl="0"/>
            <a:r>
              <a:rPr lang="en-US" dirty="0"/>
              <a:t>Click to add question</a:t>
            </a:r>
          </a:p>
        </p:txBody>
      </p:sp>
      <p:grpSp>
        <p:nvGrpSpPr>
          <p:cNvPr id="16" name="Group 15"/>
          <p:cNvGrpSpPr/>
          <p:nvPr userDrawn="1"/>
        </p:nvGrpSpPr>
        <p:grpSpPr>
          <a:xfrm>
            <a:off x="1746429" y="2204816"/>
            <a:ext cx="5760000" cy="3600000"/>
            <a:chOff x="1746429" y="2204816"/>
            <a:chExt cx="5760000" cy="3600000"/>
          </a:xfrm>
        </p:grpSpPr>
        <p:cxnSp>
          <p:nvCxnSpPr>
            <p:cNvPr id="8" name="Straight Connector 7"/>
            <p:cNvCxnSpPr/>
            <p:nvPr userDrawn="1"/>
          </p:nvCxnSpPr>
          <p:spPr>
            <a:xfrm>
              <a:off x="4588303" y="2204816"/>
              <a:ext cx="0" cy="3600000"/>
            </a:xfrm>
            <a:prstGeom prst="line">
              <a:avLst/>
            </a:prstGeom>
            <a:ln w="25400">
              <a:solidFill>
                <a:srgbClr val="214D8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1746429" y="3986272"/>
              <a:ext cx="5760000" cy="0"/>
            </a:xfrm>
            <a:prstGeom prst="line">
              <a:avLst/>
            </a:prstGeom>
            <a:ln w="25400">
              <a:solidFill>
                <a:srgbClr val="214D83"/>
              </a:solidFill>
            </a:ln>
          </p:spPr>
          <p:style>
            <a:lnRef idx="1">
              <a:schemeClr val="accent1"/>
            </a:lnRef>
            <a:fillRef idx="0">
              <a:schemeClr val="accent1"/>
            </a:fillRef>
            <a:effectRef idx="0">
              <a:schemeClr val="accent1"/>
            </a:effectRef>
            <a:fontRef idx="minor">
              <a:schemeClr val="tx1"/>
            </a:fontRef>
          </p:style>
        </p:cxnSp>
      </p:grpSp>
      <p:sp>
        <p:nvSpPr>
          <p:cNvPr id="18" name="Text Placeholder 17"/>
          <p:cNvSpPr>
            <a:spLocks noGrp="1"/>
          </p:cNvSpPr>
          <p:nvPr>
            <p:ph type="body" sz="quarter" idx="19" hasCustomPrompt="1"/>
          </p:nvPr>
        </p:nvSpPr>
        <p:spPr>
          <a:xfrm>
            <a:off x="1730376" y="3506185"/>
            <a:ext cx="2781804" cy="388355"/>
          </a:xfrm>
        </p:spPr>
        <p:txBody>
          <a:bodyPr anchor="b">
            <a:normAutofit/>
          </a:bodyPr>
          <a:lstStyle>
            <a:lvl1pPr>
              <a:defRPr sz="1400"/>
            </a:lvl1pPr>
          </a:lstStyle>
          <a:p>
            <a:pPr lvl="0"/>
            <a:r>
              <a:rPr lang="en-US" dirty="0"/>
              <a:t>Click to add option A</a:t>
            </a:r>
          </a:p>
        </p:txBody>
      </p:sp>
      <p:sp>
        <p:nvSpPr>
          <p:cNvPr id="19" name="Text Placeholder 17"/>
          <p:cNvSpPr>
            <a:spLocks noGrp="1"/>
          </p:cNvSpPr>
          <p:nvPr>
            <p:ph type="body" sz="quarter" idx="20" hasCustomPrompt="1"/>
          </p:nvPr>
        </p:nvSpPr>
        <p:spPr>
          <a:xfrm>
            <a:off x="4664427" y="3506185"/>
            <a:ext cx="2781804" cy="388355"/>
          </a:xfrm>
        </p:spPr>
        <p:txBody>
          <a:bodyPr anchor="b">
            <a:normAutofit/>
          </a:bodyPr>
          <a:lstStyle>
            <a:lvl1pPr>
              <a:defRPr sz="1400"/>
            </a:lvl1pPr>
          </a:lstStyle>
          <a:p>
            <a:pPr lvl="0"/>
            <a:r>
              <a:rPr lang="en-US" dirty="0"/>
              <a:t>Click to add option B</a:t>
            </a:r>
          </a:p>
        </p:txBody>
      </p:sp>
      <p:sp>
        <p:nvSpPr>
          <p:cNvPr id="23" name="Picture Placeholder 22"/>
          <p:cNvSpPr>
            <a:spLocks noGrp="1"/>
          </p:cNvSpPr>
          <p:nvPr>
            <p:ph type="pic" sz="quarter" idx="23"/>
          </p:nvPr>
        </p:nvSpPr>
        <p:spPr>
          <a:xfrm>
            <a:off x="1730375" y="2205038"/>
            <a:ext cx="2781299" cy="1301147"/>
          </a:xfrm>
        </p:spPr>
        <p:txBody>
          <a:bodyPr/>
          <a:lstStyle/>
          <a:p>
            <a:r>
              <a:rPr lang="en-US"/>
              <a:t>Click icon to add picture</a:t>
            </a:r>
            <a:endParaRPr lang="en-GB" dirty="0"/>
          </a:p>
        </p:txBody>
      </p:sp>
      <p:sp>
        <p:nvSpPr>
          <p:cNvPr id="25" name="Picture Placeholder 22"/>
          <p:cNvSpPr>
            <a:spLocks noGrp="1"/>
          </p:cNvSpPr>
          <p:nvPr>
            <p:ph type="pic" sz="quarter" idx="24"/>
          </p:nvPr>
        </p:nvSpPr>
        <p:spPr>
          <a:xfrm>
            <a:off x="4664427" y="2197450"/>
            <a:ext cx="2781299" cy="1301147"/>
          </a:xfrm>
        </p:spPr>
        <p:txBody>
          <a:bodyPr/>
          <a:lstStyle/>
          <a:p>
            <a:r>
              <a:rPr lang="en-US"/>
              <a:t>Click icon to add picture</a:t>
            </a:r>
            <a:endParaRPr lang="en-GB" dirty="0"/>
          </a:p>
        </p:txBody>
      </p:sp>
      <p:sp>
        <p:nvSpPr>
          <p:cNvPr id="26" name="Text Placeholder 17"/>
          <p:cNvSpPr>
            <a:spLocks noGrp="1"/>
          </p:cNvSpPr>
          <p:nvPr>
            <p:ph type="body" sz="quarter" idx="25" hasCustomPrompt="1"/>
          </p:nvPr>
        </p:nvSpPr>
        <p:spPr>
          <a:xfrm>
            <a:off x="4664428" y="5350596"/>
            <a:ext cx="2781804" cy="388355"/>
          </a:xfrm>
        </p:spPr>
        <p:txBody>
          <a:bodyPr anchor="b">
            <a:normAutofit/>
          </a:bodyPr>
          <a:lstStyle>
            <a:lvl1pPr>
              <a:defRPr sz="1400"/>
            </a:lvl1pPr>
          </a:lstStyle>
          <a:p>
            <a:pPr lvl="0"/>
            <a:r>
              <a:rPr lang="en-US" dirty="0"/>
              <a:t>Click to add option D</a:t>
            </a:r>
          </a:p>
        </p:txBody>
      </p:sp>
      <p:sp>
        <p:nvSpPr>
          <p:cNvPr id="27" name="Picture Placeholder 22"/>
          <p:cNvSpPr>
            <a:spLocks noGrp="1"/>
          </p:cNvSpPr>
          <p:nvPr>
            <p:ph type="pic" sz="quarter" idx="26"/>
          </p:nvPr>
        </p:nvSpPr>
        <p:spPr>
          <a:xfrm>
            <a:off x="4664427" y="4049449"/>
            <a:ext cx="2781299" cy="1301147"/>
          </a:xfrm>
        </p:spPr>
        <p:txBody>
          <a:bodyPr/>
          <a:lstStyle/>
          <a:p>
            <a:r>
              <a:rPr lang="en-US"/>
              <a:t>Click icon to add picture</a:t>
            </a:r>
            <a:endParaRPr lang="en-GB"/>
          </a:p>
        </p:txBody>
      </p:sp>
      <p:sp>
        <p:nvSpPr>
          <p:cNvPr id="28" name="Text Placeholder 17"/>
          <p:cNvSpPr>
            <a:spLocks noGrp="1"/>
          </p:cNvSpPr>
          <p:nvPr>
            <p:ph type="body" sz="quarter" idx="27" hasCustomPrompt="1"/>
          </p:nvPr>
        </p:nvSpPr>
        <p:spPr>
          <a:xfrm>
            <a:off x="1733298" y="5350596"/>
            <a:ext cx="2781804" cy="388355"/>
          </a:xfrm>
        </p:spPr>
        <p:txBody>
          <a:bodyPr anchor="b">
            <a:normAutofit/>
          </a:bodyPr>
          <a:lstStyle>
            <a:lvl1pPr>
              <a:defRPr sz="1400"/>
            </a:lvl1pPr>
          </a:lstStyle>
          <a:p>
            <a:pPr lvl="0"/>
            <a:r>
              <a:rPr lang="en-US" dirty="0"/>
              <a:t>Click to add option C</a:t>
            </a:r>
          </a:p>
        </p:txBody>
      </p:sp>
      <p:sp>
        <p:nvSpPr>
          <p:cNvPr id="29" name="Picture Placeholder 22"/>
          <p:cNvSpPr>
            <a:spLocks noGrp="1"/>
          </p:cNvSpPr>
          <p:nvPr>
            <p:ph type="pic" sz="quarter" idx="28"/>
          </p:nvPr>
        </p:nvSpPr>
        <p:spPr>
          <a:xfrm>
            <a:off x="1733297" y="4049449"/>
            <a:ext cx="2781299" cy="1301147"/>
          </a:xfrm>
        </p:spPr>
        <p:txBody>
          <a:bodyPr/>
          <a:lstStyle/>
          <a:p>
            <a:r>
              <a:rPr lang="en-US"/>
              <a:t>Click icon to add picture</a:t>
            </a:r>
            <a:endParaRPr lang="en-GB" dirty="0"/>
          </a:p>
        </p:txBody>
      </p:sp>
    </p:spTree>
    <p:extLst>
      <p:ext uri="{BB962C8B-B14F-4D97-AF65-F5344CB8AC3E}">
        <p14:creationId xmlns:p14="http://schemas.microsoft.com/office/powerpoint/2010/main" val="47631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fidence grid    5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625032341"/>
              </p:ext>
            </p:extLst>
          </p:nvPr>
        </p:nvGraphicFramePr>
        <p:xfrm>
          <a:off x="319160" y="1858318"/>
          <a:ext cx="8469918" cy="4002000"/>
        </p:xfrm>
        <a:graphic>
          <a:graphicData uri="http://schemas.openxmlformats.org/drawingml/2006/table">
            <a:tbl>
              <a:tblPr bandRow="1">
                <a:tableStyleId>{5940675A-B579-460E-94D1-54222C63F5DA}</a:tableStyleId>
              </a:tblPr>
              <a:tblGrid>
                <a:gridCol w="646998">
                  <a:extLst>
                    <a:ext uri="{9D8B030D-6E8A-4147-A177-3AD203B41FA5}">
                      <a16:colId xmlns:a16="http://schemas.microsoft.com/office/drawing/2014/main" val="3326741902"/>
                    </a:ext>
                  </a:extLst>
                </a:gridCol>
                <a:gridCol w="4511616">
                  <a:extLst>
                    <a:ext uri="{9D8B030D-6E8A-4147-A177-3AD203B41FA5}">
                      <a16:colId xmlns:a16="http://schemas.microsoft.com/office/drawing/2014/main" val="3013431901"/>
                    </a:ext>
                  </a:extLst>
                </a:gridCol>
                <a:gridCol w="431304">
                  <a:extLst>
                    <a:ext uri="{9D8B030D-6E8A-4147-A177-3AD203B41FA5}">
                      <a16:colId xmlns:a16="http://schemas.microsoft.com/office/drawing/2014/main" val="1237903392"/>
                    </a:ext>
                  </a:extLst>
                </a:gridCol>
                <a:gridCol w="722458">
                  <a:extLst>
                    <a:ext uri="{9D8B030D-6E8A-4147-A177-3AD203B41FA5}">
                      <a16:colId xmlns:a16="http://schemas.microsoft.com/office/drawing/2014/main" val="4114276019"/>
                    </a:ext>
                  </a:extLst>
                </a:gridCol>
                <a:gridCol w="717542">
                  <a:extLst>
                    <a:ext uri="{9D8B030D-6E8A-4147-A177-3AD203B41FA5}">
                      <a16:colId xmlns:a16="http://schemas.microsoft.com/office/drawing/2014/main" val="1582733334"/>
                    </a:ext>
                  </a:extLst>
                </a:gridCol>
                <a:gridCol w="720000">
                  <a:extLst>
                    <a:ext uri="{9D8B030D-6E8A-4147-A177-3AD203B41FA5}">
                      <a16:colId xmlns:a16="http://schemas.microsoft.com/office/drawing/2014/main" val="3943169607"/>
                    </a:ext>
                  </a:extLst>
                </a:gridCol>
                <a:gridCol w="720000">
                  <a:extLst>
                    <a:ext uri="{9D8B030D-6E8A-4147-A177-3AD203B41FA5}">
                      <a16:colId xmlns:a16="http://schemas.microsoft.com/office/drawing/2014/main" val="1507496778"/>
                    </a:ext>
                  </a:extLst>
                </a:gridCol>
              </a:tblGrid>
              <a:tr h="540000">
                <a:tc>
                  <a:txBody>
                    <a:bodyPr/>
                    <a:lstStyle/>
                    <a:p>
                      <a:pPr algn="ctr"/>
                      <a:endParaRPr lang="en-GB" dirty="0"/>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a:t>
                      </a:r>
                      <a:r>
                        <a:rPr lang="en-GB" sz="1100" baseline="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endPar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4126701601"/>
                  </a:ext>
                </a:extLst>
              </a:tr>
              <a:tr h="72000">
                <a:tc>
                  <a:txBody>
                    <a:bodyPr/>
                    <a:lstStyle/>
                    <a:p>
                      <a:pPr algn="ctr"/>
                      <a:endParaRPr lang="en-GB" sz="100" dirty="0"/>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25992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374832"/>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480283676"/>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98011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83676590"/>
                  </a:ext>
                </a:extLst>
              </a:tr>
            </a:tbl>
          </a:graphicData>
        </a:graphic>
      </p:graphicFrame>
      <p:sp>
        <p:nvSpPr>
          <p:cNvPr id="14" name="Text Placeholder 13"/>
          <p:cNvSpPr>
            <a:spLocks noGrp="1"/>
          </p:cNvSpPr>
          <p:nvPr>
            <p:ph type="body" sz="quarter" idx="18" hasCustomPrompt="1"/>
          </p:nvPr>
        </p:nvSpPr>
        <p:spPr>
          <a:xfrm>
            <a:off x="319160" y="871478"/>
            <a:ext cx="8469918" cy="1700213"/>
          </a:xfrm>
        </p:spPr>
        <p:txBody>
          <a:bodyPr/>
          <a:lstStyle>
            <a:lvl1pPr>
              <a:lnSpc>
                <a:spcPct val="114000"/>
              </a:lnSpc>
              <a:defRPr b="0"/>
            </a:lvl1pPr>
          </a:lstStyle>
          <a:p>
            <a:pPr lvl="0"/>
            <a:r>
              <a:rPr lang="en-US" dirty="0"/>
              <a:t>Click to add question</a:t>
            </a:r>
          </a:p>
          <a:p>
            <a:pPr lvl="0"/>
            <a:r>
              <a:rPr lang="en-US" dirty="0"/>
              <a:t>What do you think about each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hasCustomPrompt="1"/>
          </p:nvPr>
        </p:nvSpPr>
        <p:spPr>
          <a:xfrm>
            <a:off x="990600" y="2708275"/>
            <a:ext cx="4803449" cy="555625"/>
          </a:xfrm>
        </p:spPr>
        <p:txBody>
          <a:bodyPr anchor="ctr" anchorCtr="0"/>
          <a:lstStyle>
            <a:lvl1pPr>
              <a:lnSpc>
                <a:spcPct val="114000"/>
              </a:lnSpc>
              <a:defRPr/>
            </a:lvl1pPr>
          </a:lstStyle>
          <a:p>
            <a:pPr lvl="0"/>
            <a:r>
              <a:rPr lang="en-US" dirty="0"/>
              <a:t>Click to add statement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hasCustomPrompt="1"/>
          </p:nvPr>
        </p:nvSpPr>
        <p:spPr>
          <a:xfrm>
            <a:off x="990600" y="3352593"/>
            <a:ext cx="4803449" cy="555625"/>
          </a:xfrm>
        </p:spPr>
        <p:txBody>
          <a:bodyPr anchor="ctr" anchorCtr="0"/>
          <a:lstStyle>
            <a:lvl1pPr>
              <a:lnSpc>
                <a:spcPct val="114000"/>
              </a:lnSpc>
              <a:defRPr/>
            </a:lvl1pPr>
          </a:lstStyle>
          <a:p>
            <a:pPr lvl="0"/>
            <a:r>
              <a:rPr lang="en-US" dirty="0"/>
              <a:t>Click to add statement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7"/>
          <p:cNvSpPr>
            <a:spLocks noGrp="1"/>
          </p:cNvSpPr>
          <p:nvPr>
            <p:ph type="body" sz="quarter" idx="14" hasCustomPrompt="1"/>
          </p:nvPr>
        </p:nvSpPr>
        <p:spPr>
          <a:xfrm>
            <a:off x="990600" y="3996912"/>
            <a:ext cx="4803449" cy="555625"/>
          </a:xfrm>
        </p:spPr>
        <p:txBody>
          <a:bodyPr anchor="ctr" anchorCtr="0"/>
          <a:lstStyle>
            <a:lvl1pPr>
              <a:lnSpc>
                <a:spcPct val="114000"/>
              </a:lnSpc>
              <a:defRPr/>
            </a:lvl1pPr>
          </a:lstStyle>
          <a:p>
            <a:pPr lvl="0"/>
            <a:r>
              <a:rPr lang="en-US" dirty="0"/>
              <a:t>Click to add statement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7"/>
          <p:cNvSpPr>
            <a:spLocks noGrp="1"/>
          </p:cNvSpPr>
          <p:nvPr>
            <p:ph type="body" sz="quarter" idx="16" hasCustomPrompt="1"/>
          </p:nvPr>
        </p:nvSpPr>
        <p:spPr>
          <a:xfrm>
            <a:off x="990600" y="4672282"/>
            <a:ext cx="4803449" cy="555625"/>
          </a:xfrm>
        </p:spPr>
        <p:txBody>
          <a:bodyPr anchor="ctr" anchorCtr="0"/>
          <a:lstStyle>
            <a:lvl1pPr>
              <a:lnSpc>
                <a:spcPct val="114000"/>
              </a:lnSpc>
              <a:defRPr/>
            </a:lvl1pPr>
          </a:lstStyle>
          <a:p>
            <a:pPr lvl="0"/>
            <a:r>
              <a:rPr lang="en-US" dirty="0"/>
              <a:t>Click to add statement 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7"/>
          <p:cNvSpPr>
            <a:spLocks noGrp="1"/>
          </p:cNvSpPr>
          <p:nvPr>
            <p:ph type="body" sz="quarter" idx="17" hasCustomPrompt="1"/>
          </p:nvPr>
        </p:nvSpPr>
        <p:spPr>
          <a:xfrm>
            <a:off x="990600" y="5285550"/>
            <a:ext cx="4803449" cy="555625"/>
          </a:xfrm>
        </p:spPr>
        <p:txBody>
          <a:bodyPr anchor="ctr" anchorCtr="0"/>
          <a:lstStyle>
            <a:lvl1pPr>
              <a:lnSpc>
                <a:spcPct val="114000"/>
              </a:lnSpc>
              <a:defRPr/>
            </a:lvl1pPr>
          </a:lstStyle>
          <a:p>
            <a:pPr lvl="0"/>
            <a:r>
              <a:rPr lang="en-US" dirty="0"/>
              <a:t>Click to add statement 5</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3" name="Table 12"/>
          <p:cNvGraphicFramePr>
            <a:graphicFrameLocks noGrp="1"/>
          </p:cNvGraphicFramePr>
          <p:nvPr userDrawn="1">
            <p:extLst>
              <p:ext uri="{D42A27DB-BD31-4B8C-83A1-F6EECF244321}">
                <p14:modId xmlns:p14="http://schemas.microsoft.com/office/powerpoint/2010/main" val="2343664016"/>
              </p:ext>
            </p:extLst>
          </p:nvPr>
        </p:nvGraphicFramePr>
        <p:xfrm>
          <a:off x="319161" y="3987012"/>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5" name="Table 14"/>
          <p:cNvGraphicFramePr>
            <a:graphicFrameLocks noGrp="1"/>
          </p:cNvGraphicFramePr>
          <p:nvPr userDrawn="1">
            <p:extLst>
              <p:ext uri="{D42A27DB-BD31-4B8C-83A1-F6EECF244321}">
                <p14:modId xmlns:p14="http://schemas.microsoft.com/office/powerpoint/2010/main" val="3440954455"/>
              </p:ext>
            </p:extLst>
          </p:nvPr>
        </p:nvGraphicFramePr>
        <p:xfrm>
          <a:off x="319160" y="4653139"/>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6" name="Table 15"/>
          <p:cNvGraphicFramePr>
            <a:graphicFrameLocks noGrp="1"/>
          </p:cNvGraphicFramePr>
          <p:nvPr userDrawn="1">
            <p:extLst>
              <p:ext uri="{D42A27DB-BD31-4B8C-83A1-F6EECF244321}">
                <p14:modId xmlns:p14="http://schemas.microsoft.com/office/powerpoint/2010/main" val="3039422149"/>
              </p:ext>
            </p:extLst>
          </p:nvPr>
        </p:nvGraphicFramePr>
        <p:xfrm>
          <a:off x="319160" y="5300334"/>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7" name="Table 16"/>
          <p:cNvGraphicFramePr>
            <a:graphicFrameLocks noGrp="1"/>
          </p:cNvGraphicFramePr>
          <p:nvPr userDrawn="1">
            <p:extLst>
              <p:ext uri="{D42A27DB-BD31-4B8C-83A1-F6EECF244321}">
                <p14:modId xmlns:p14="http://schemas.microsoft.com/office/powerpoint/2010/main" val="3070805086"/>
              </p:ext>
            </p:extLst>
          </p:nvPr>
        </p:nvGraphicFramePr>
        <p:xfrm>
          <a:off x="319160" y="3352737"/>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8" name="Table 17"/>
          <p:cNvGraphicFramePr>
            <a:graphicFrameLocks noGrp="1"/>
          </p:cNvGraphicFramePr>
          <p:nvPr userDrawn="1">
            <p:extLst>
              <p:ext uri="{D42A27DB-BD31-4B8C-83A1-F6EECF244321}">
                <p14:modId xmlns:p14="http://schemas.microsoft.com/office/powerpoint/2010/main" val="1927910770"/>
              </p:ext>
            </p:extLst>
          </p:nvPr>
        </p:nvGraphicFramePr>
        <p:xfrm>
          <a:off x="319160" y="2710237"/>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4192534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idence grid    4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3096326028"/>
              </p:ext>
            </p:extLst>
          </p:nvPr>
        </p:nvGraphicFramePr>
        <p:xfrm>
          <a:off x="319160" y="2507798"/>
          <a:ext cx="8469918" cy="3354000"/>
        </p:xfrm>
        <a:graphic>
          <a:graphicData uri="http://schemas.openxmlformats.org/drawingml/2006/table">
            <a:tbl>
              <a:tblPr bandRow="1">
                <a:tableStyleId>{5940675A-B579-460E-94D1-54222C63F5DA}</a:tableStyleId>
              </a:tblPr>
              <a:tblGrid>
                <a:gridCol w="646998">
                  <a:extLst>
                    <a:ext uri="{9D8B030D-6E8A-4147-A177-3AD203B41FA5}">
                      <a16:colId xmlns:a16="http://schemas.microsoft.com/office/drawing/2014/main" val="3326741902"/>
                    </a:ext>
                  </a:extLst>
                </a:gridCol>
                <a:gridCol w="4511616">
                  <a:extLst>
                    <a:ext uri="{9D8B030D-6E8A-4147-A177-3AD203B41FA5}">
                      <a16:colId xmlns:a16="http://schemas.microsoft.com/office/drawing/2014/main" val="3013431901"/>
                    </a:ext>
                  </a:extLst>
                </a:gridCol>
                <a:gridCol w="431304">
                  <a:extLst>
                    <a:ext uri="{9D8B030D-6E8A-4147-A177-3AD203B41FA5}">
                      <a16:colId xmlns:a16="http://schemas.microsoft.com/office/drawing/2014/main" val="1237903392"/>
                    </a:ext>
                  </a:extLst>
                </a:gridCol>
                <a:gridCol w="722458">
                  <a:extLst>
                    <a:ext uri="{9D8B030D-6E8A-4147-A177-3AD203B41FA5}">
                      <a16:colId xmlns:a16="http://schemas.microsoft.com/office/drawing/2014/main" val="4114276019"/>
                    </a:ext>
                  </a:extLst>
                </a:gridCol>
                <a:gridCol w="717542">
                  <a:extLst>
                    <a:ext uri="{9D8B030D-6E8A-4147-A177-3AD203B41FA5}">
                      <a16:colId xmlns:a16="http://schemas.microsoft.com/office/drawing/2014/main" val="1582733334"/>
                    </a:ext>
                  </a:extLst>
                </a:gridCol>
                <a:gridCol w="720000">
                  <a:extLst>
                    <a:ext uri="{9D8B030D-6E8A-4147-A177-3AD203B41FA5}">
                      <a16:colId xmlns:a16="http://schemas.microsoft.com/office/drawing/2014/main" val="3943169607"/>
                    </a:ext>
                  </a:extLst>
                </a:gridCol>
                <a:gridCol w="720000">
                  <a:extLst>
                    <a:ext uri="{9D8B030D-6E8A-4147-A177-3AD203B41FA5}">
                      <a16:colId xmlns:a16="http://schemas.microsoft.com/office/drawing/2014/main" val="1507496778"/>
                    </a:ext>
                  </a:extLst>
                </a:gridCol>
              </a:tblGrid>
              <a:tr h="540000">
                <a:tc>
                  <a:txBody>
                    <a:bodyPr/>
                    <a:lstStyle/>
                    <a:p>
                      <a:pPr algn="ctr"/>
                      <a:endParaRPr lang="en-GB" dirty="0"/>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a:t>
                      </a:r>
                      <a:r>
                        <a:rPr lang="en-GB" sz="1100" baseline="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endPar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4126701601"/>
                  </a:ext>
                </a:extLst>
              </a:tr>
              <a:tr h="72000">
                <a:tc>
                  <a:txBody>
                    <a:bodyPr/>
                    <a:lstStyle/>
                    <a:p>
                      <a:pPr algn="ctr"/>
                      <a:endParaRPr lang="en-GB" sz="100" dirty="0"/>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25992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4374832"/>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480283676"/>
                  </a:ext>
                </a:extLst>
              </a:tr>
            </a:tbl>
          </a:graphicData>
        </a:graphic>
      </p:graphicFrame>
      <p:sp>
        <p:nvSpPr>
          <p:cNvPr id="8" name="Text Placeholder 13"/>
          <p:cNvSpPr>
            <a:spLocks noGrp="1"/>
          </p:cNvSpPr>
          <p:nvPr>
            <p:ph type="body" sz="quarter" idx="18" hasCustomPrompt="1"/>
          </p:nvPr>
        </p:nvSpPr>
        <p:spPr>
          <a:xfrm>
            <a:off x="319160" y="871478"/>
            <a:ext cx="8469918" cy="2350943"/>
          </a:xfrm>
        </p:spPr>
        <p:txBody>
          <a:bodyPr/>
          <a:lstStyle>
            <a:lvl1pPr>
              <a:lnSpc>
                <a:spcPct val="114000"/>
              </a:lnSpc>
              <a:defRPr b="0"/>
            </a:lvl1pPr>
          </a:lstStyle>
          <a:p>
            <a:pPr lvl="0"/>
            <a:r>
              <a:rPr lang="en-US" dirty="0"/>
              <a:t>Click to add question</a:t>
            </a:r>
          </a:p>
          <a:p>
            <a:pPr lvl="0"/>
            <a:r>
              <a:rPr lang="en-US" dirty="0"/>
              <a:t>What do you think about each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7"/>
          <p:cNvSpPr>
            <a:spLocks noGrp="1"/>
          </p:cNvSpPr>
          <p:nvPr>
            <p:ph type="body" sz="quarter" idx="13" hasCustomPrompt="1"/>
          </p:nvPr>
        </p:nvSpPr>
        <p:spPr>
          <a:xfrm>
            <a:off x="973508" y="3342166"/>
            <a:ext cx="4803449" cy="555625"/>
          </a:xfrm>
        </p:spPr>
        <p:txBody>
          <a:bodyPr anchor="ctr" anchorCtr="0"/>
          <a:lstStyle>
            <a:lvl1pPr>
              <a:lnSpc>
                <a:spcPct val="114000"/>
              </a:lnSpc>
              <a:defRPr/>
            </a:lvl1pPr>
          </a:lstStyle>
          <a:p>
            <a:pPr lvl="0"/>
            <a:r>
              <a:rPr lang="en-US" dirty="0"/>
              <a:t>Click to add statement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5" hasCustomPrompt="1"/>
          </p:nvPr>
        </p:nvSpPr>
        <p:spPr>
          <a:xfrm>
            <a:off x="973508" y="3986484"/>
            <a:ext cx="4803449" cy="555625"/>
          </a:xfrm>
        </p:spPr>
        <p:txBody>
          <a:bodyPr anchor="ctr" anchorCtr="0"/>
          <a:lstStyle>
            <a:lvl1pPr>
              <a:lnSpc>
                <a:spcPct val="114000"/>
              </a:lnSpc>
              <a:defRPr/>
            </a:lvl1pPr>
          </a:lstStyle>
          <a:p>
            <a:pPr lvl="0"/>
            <a:r>
              <a:rPr lang="en-US" dirty="0"/>
              <a:t>Click to add statement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p:cNvSpPr>
            <a:spLocks noGrp="1"/>
          </p:cNvSpPr>
          <p:nvPr>
            <p:ph type="body" sz="quarter" idx="14" hasCustomPrompt="1"/>
          </p:nvPr>
        </p:nvSpPr>
        <p:spPr>
          <a:xfrm>
            <a:off x="973508" y="4630803"/>
            <a:ext cx="4803449" cy="555625"/>
          </a:xfrm>
        </p:spPr>
        <p:txBody>
          <a:bodyPr anchor="ctr" anchorCtr="0"/>
          <a:lstStyle>
            <a:lvl1pPr>
              <a:lnSpc>
                <a:spcPct val="114000"/>
              </a:lnSpc>
              <a:defRPr/>
            </a:lvl1pPr>
          </a:lstStyle>
          <a:p>
            <a:pPr lvl="0"/>
            <a:r>
              <a:rPr lang="en-US" dirty="0"/>
              <a:t>Click to add statement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p:cNvSpPr>
            <a:spLocks noGrp="1"/>
          </p:cNvSpPr>
          <p:nvPr>
            <p:ph type="body" sz="quarter" idx="16" hasCustomPrompt="1"/>
          </p:nvPr>
        </p:nvSpPr>
        <p:spPr>
          <a:xfrm>
            <a:off x="973508" y="5306173"/>
            <a:ext cx="4803449" cy="555625"/>
          </a:xfrm>
        </p:spPr>
        <p:txBody>
          <a:bodyPr anchor="ctr" anchorCtr="0"/>
          <a:lstStyle>
            <a:lvl1pPr>
              <a:lnSpc>
                <a:spcPct val="114000"/>
              </a:lnSpc>
              <a:defRPr/>
            </a:lvl1pPr>
          </a:lstStyle>
          <a:p>
            <a:pPr lvl="0"/>
            <a:r>
              <a:rPr lang="en-US" dirty="0"/>
              <a:t>Click to add statement 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6" name="Table 15"/>
          <p:cNvGraphicFramePr>
            <a:graphicFrameLocks noGrp="1"/>
          </p:cNvGraphicFramePr>
          <p:nvPr userDrawn="1">
            <p:extLst>
              <p:ext uri="{D42A27DB-BD31-4B8C-83A1-F6EECF244321}">
                <p14:modId xmlns:p14="http://schemas.microsoft.com/office/powerpoint/2010/main" val="2344342635"/>
              </p:ext>
            </p:extLst>
          </p:nvPr>
        </p:nvGraphicFramePr>
        <p:xfrm>
          <a:off x="319161" y="3987012"/>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7" name="Table 16"/>
          <p:cNvGraphicFramePr>
            <a:graphicFrameLocks noGrp="1"/>
          </p:cNvGraphicFramePr>
          <p:nvPr userDrawn="1">
            <p:extLst>
              <p:ext uri="{D42A27DB-BD31-4B8C-83A1-F6EECF244321}">
                <p14:modId xmlns:p14="http://schemas.microsoft.com/office/powerpoint/2010/main" val="4199658535"/>
              </p:ext>
            </p:extLst>
          </p:nvPr>
        </p:nvGraphicFramePr>
        <p:xfrm>
          <a:off x="319160" y="4653139"/>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8" name="Table 17"/>
          <p:cNvGraphicFramePr>
            <a:graphicFrameLocks noGrp="1"/>
          </p:cNvGraphicFramePr>
          <p:nvPr userDrawn="1">
            <p:extLst>
              <p:ext uri="{D42A27DB-BD31-4B8C-83A1-F6EECF244321}">
                <p14:modId xmlns:p14="http://schemas.microsoft.com/office/powerpoint/2010/main" val="1347325652"/>
              </p:ext>
            </p:extLst>
          </p:nvPr>
        </p:nvGraphicFramePr>
        <p:xfrm>
          <a:off x="319160" y="5300334"/>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9" name="Table 18"/>
          <p:cNvGraphicFramePr>
            <a:graphicFrameLocks noGrp="1"/>
          </p:cNvGraphicFramePr>
          <p:nvPr userDrawn="1">
            <p:extLst>
              <p:ext uri="{D42A27DB-BD31-4B8C-83A1-F6EECF244321}">
                <p14:modId xmlns:p14="http://schemas.microsoft.com/office/powerpoint/2010/main" val="1735254646"/>
              </p:ext>
            </p:extLst>
          </p:nvPr>
        </p:nvGraphicFramePr>
        <p:xfrm>
          <a:off x="319160" y="3352737"/>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179617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idence grid    3 statem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item title</a:t>
            </a:r>
            <a:endParaRPr lang="en-GB" dirty="0"/>
          </a:p>
        </p:txBody>
      </p:sp>
      <p:sp>
        <p:nvSpPr>
          <p:cNvPr id="3" name="Date Placeholder 2"/>
          <p:cNvSpPr>
            <a:spLocks noGrp="1"/>
          </p:cNvSpPr>
          <p:nvPr>
            <p:ph type="dt" sz="half" idx="10"/>
          </p:nvPr>
        </p:nvSpPr>
        <p:spPr/>
        <p:txBody>
          <a:bodyPr/>
          <a:lstStyle/>
          <a:p>
            <a:fld id="{1B3EBD6E-177F-4C36-848F-C09495B7634F}" type="datetime1">
              <a:rPr lang="en-GB" smtClean="0"/>
              <a:pPr/>
              <a:t>14/06/2018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B17CD8-68B9-44AA-BEF0-31F9F4687D13}" type="slidenum">
              <a:rPr lang="en-GB" smtClean="0"/>
              <a:pPr/>
              <a:t>‹#›</a:t>
            </a:fld>
            <a:endParaRPr lang="en-GB" dirty="0"/>
          </a:p>
        </p:txBody>
      </p:sp>
      <p:graphicFrame>
        <p:nvGraphicFramePr>
          <p:cNvPr id="6" name="Table 5"/>
          <p:cNvGraphicFramePr>
            <a:graphicFrameLocks noGrp="1"/>
          </p:cNvGraphicFramePr>
          <p:nvPr userDrawn="1">
            <p:extLst>
              <p:ext uri="{D42A27DB-BD31-4B8C-83A1-F6EECF244321}">
                <p14:modId xmlns:p14="http://schemas.microsoft.com/office/powerpoint/2010/main" val="4269997860"/>
              </p:ext>
            </p:extLst>
          </p:nvPr>
        </p:nvGraphicFramePr>
        <p:xfrm>
          <a:off x="319160" y="2507798"/>
          <a:ext cx="8469918" cy="2706000"/>
        </p:xfrm>
        <a:graphic>
          <a:graphicData uri="http://schemas.openxmlformats.org/drawingml/2006/table">
            <a:tbl>
              <a:tblPr bandRow="1">
                <a:tableStyleId>{5940675A-B579-460E-94D1-54222C63F5DA}</a:tableStyleId>
              </a:tblPr>
              <a:tblGrid>
                <a:gridCol w="646998">
                  <a:extLst>
                    <a:ext uri="{9D8B030D-6E8A-4147-A177-3AD203B41FA5}">
                      <a16:colId xmlns:a16="http://schemas.microsoft.com/office/drawing/2014/main" val="3326741902"/>
                    </a:ext>
                  </a:extLst>
                </a:gridCol>
                <a:gridCol w="4511616">
                  <a:extLst>
                    <a:ext uri="{9D8B030D-6E8A-4147-A177-3AD203B41FA5}">
                      <a16:colId xmlns:a16="http://schemas.microsoft.com/office/drawing/2014/main" val="3013431901"/>
                    </a:ext>
                  </a:extLst>
                </a:gridCol>
                <a:gridCol w="431304">
                  <a:extLst>
                    <a:ext uri="{9D8B030D-6E8A-4147-A177-3AD203B41FA5}">
                      <a16:colId xmlns:a16="http://schemas.microsoft.com/office/drawing/2014/main" val="1237903392"/>
                    </a:ext>
                  </a:extLst>
                </a:gridCol>
                <a:gridCol w="722458">
                  <a:extLst>
                    <a:ext uri="{9D8B030D-6E8A-4147-A177-3AD203B41FA5}">
                      <a16:colId xmlns:a16="http://schemas.microsoft.com/office/drawing/2014/main" val="4114276019"/>
                    </a:ext>
                  </a:extLst>
                </a:gridCol>
                <a:gridCol w="717542">
                  <a:extLst>
                    <a:ext uri="{9D8B030D-6E8A-4147-A177-3AD203B41FA5}">
                      <a16:colId xmlns:a16="http://schemas.microsoft.com/office/drawing/2014/main" val="1582733334"/>
                    </a:ext>
                  </a:extLst>
                </a:gridCol>
                <a:gridCol w="720000">
                  <a:extLst>
                    <a:ext uri="{9D8B030D-6E8A-4147-A177-3AD203B41FA5}">
                      <a16:colId xmlns:a16="http://schemas.microsoft.com/office/drawing/2014/main" val="3943169607"/>
                    </a:ext>
                  </a:extLst>
                </a:gridCol>
                <a:gridCol w="720000">
                  <a:extLst>
                    <a:ext uri="{9D8B030D-6E8A-4147-A177-3AD203B41FA5}">
                      <a16:colId xmlns:a16="http://schemas.microsoft.com/office/drawing/2014/main" val="1507496778"/>
                    </a:ext>
                  </a:extLst>
                </a:gridCol>
              </a:tblGrid>
              <a:tr h="540000">
                <a:tc>
                  <a:txBody>
                    <a:bodyPr/>
                    <a:lstStyle/>
                    <a:p>
                      <a:pPr algn="ctr"/>
                      <a:endParaRPr lang="en-GB" dirty="0"/>
                    </a:p>
                  </a:txBody>
                  <a:tcPr marL="45720" marR="4572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800" dirty="0"/>
                    </a:p>
                  </a:txBody>
                  <a:tcPr marL="45720" marR="4572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a:t>
                      </a:r>
                      <a:r>
                        <a:rPr lang="en-GB" sz="1100" baseline="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right</a:t>
                      </a:r>
                      <a:endPar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think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pPr algn="ctr">
                        <a:lnSpc>
                          <a:spcPct val="100000"/>
                        </a:lnSpc>
                        <a:spcAft>
                          <a:spcPts val="0"/>
                        </a:spcAft>
                      </a:pP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 am </a:t>
                      </a:r>
                      <a:r>
                        <a:rPr lang="en-GB" sz="11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sure</a:t>
                      </a:r>
                      <a:r>
                        <a:rPr lang="en-GB" sz="1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this is wrong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4126701601"/>
                  </a:ext>
                </a:extLst>
              </a:tr>
              <a:tr h="72000">
                <a:tc>
                  <a:txBody>
                    <a:bodyPr/>
                    <a:lstStyle/>
                    <a:p>
                      <a:pPr algn="ctr"/>
                      <a:endParaRPr lang="en-GB" sz="100" dirty="0"/>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325992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3961442923"/>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4322575"/>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698594367"/>
                  </a:ext>
                </a:extLst>
              </a:tr>
              <a:tr h="72000">
                <a:tc>
                  <a:txBody>
                    <a:bodyPr/>
                    <a:lstStyle/>
                    <a:p>
                      <a:pPr algn="ctr"/>
                      <a:endParaRPr lang="en-GB" sz="1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6817506"/>
                  </a:ext>
                </a:extLst>
              </a:tr>
              <a:tr h="576000">
                <a:tc>
                  <a:txBody>
                    <a:bodyPr/>
                    <a:lstStyle/>
                    <a:p>
                      <a:pPr algn="ctr"/>
                      <a:r>
                        <a:rPr lang="en-GB"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tc>
                  <a:txBody>
                    <a:bodyPr/>
                    <a:lstStyle/>
                    <a:p>
                      <a:endParaRPr lang="en-GB" sz="1800" dirty="0">
                        <a:solidFill>
                          <a:schemeClr val="tx2">
                            <a:lumMod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AFAEA"/>
                    </a:solidFill>
                  </a:tcPr>
                </a:tc>
                <a:extLst>
                  <a:ext uri="{0D108BD9-81ED-4DB2-BD59-A6C34878D82A}">
                    <a16:rowId xmlns:a16="http://schemas.microsoft.com/office/drawing/2014/main" val="122720144"/>
                  </a:ext>
                </a:extLst>
              </a:tr>
            </a:tbl>
          </a:graphicData>
        </a:graphic>
      </p:graphicFrame>
      <p:sp>
        <p:nvSpPr>
          <p:cNvPr id="7" name="Text Placeholder 13"/>
          <p:cNvSpPr>
            <a:spLocks noGrp="1"/>
          </p:cNvSpPr>
          <p:nvPr>
            <p:ph type="body" sz="quarter" idx="18" hasCustomPrompt="1"/>
          </p:nvPr>
        </p:nvSpPr>
        <p:spPr>
          <a:xfrm>
            <a:off x="387526" y="871478"/>
            <a:ext cx="8469918" cy="2350943"/>
          </a:xfrm>
        </p:spPr>
        <p:txBody>
          <a:bodyPr/>
          <a:lstStyle>
            <a:lvl1pPr>
              <a:lnSpc>
                <a:spcPct val="114000"/>
              </a:lnSpc>
              <a:defRPr b="0"/>
            </a:lvl1pPr>
          </a:lstStyle>
          <a:p>
            <a:pPr lvl="0"/>
            <a:r>
              <a:rPr lang="en-US" dirty="0"/>
              <a:t>Click to add question</a:t>
            </a:r>
          </a:p>
          <a:p>
            <a:pPr lvl="0"/>
            <a:r>
              <a:rPr lang="en-US" dirty="0"/>
              <a:t>What do you think about each statement?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7"/>
          <p:cNvSpPr>
            <a:spLocks noGrp="1"/>
          </p:cNvSpPr>
          <p:nvPr>
            <p:ph type="body" sz="quarter" idx="13" hasCustomPrompt="1"/>
          </p:nvPr>
        </p:nvSpPr>
        <p:spPr>
          <a:xfrm>
            <a:off x="973508" y="3342166"/>
            <a:ext cx="4803449" cy="555625"/>
          </a:xfrm>
        </p:spPr>
        <p:txBody>
          <a:bodyPr anchor="ctr" anchorCtr="0"/>
          <a:lstStyle>
            <a:lvl1pPr>
              <a:lnSpc>
                <a:spcPct val="114000"/>
              </a:lnSpc>
              <a:defRPr/>
            </a:lvl1pPr>
          </a:lstStyle>
          <a:p>
            <a:pPr lvl="0"/>
            <a:r>
              <a:rPr lang="en-US" dirty="0"/>
              <a:t>Click to add statement 1</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7"/>
          <p:cNvSpPr>
            <a:spLocks noGrp="1"/>
          </p:cNvSpPr>
          <p:nvPr>
            <p:ph type="body" sz="quarter" idx="15" hasCustomPrompt="1"/>
          </p:nvPr>
        </p:nvSpPr>
        <p:spPr>
          <a:xfrm>
            <a:off x="973508" y="3986484"/>
            <a:ext cx="4803449" cy="555625"/>
          </a:xfrm>
        </p:spPr>
        <p:txBody>
          <a:bodyPr anchor="ctr" anchorCtr="0"/>
          <a:lstStyle>
            <a:lvl1pPr>
              <a:lnSpc>
                <a:spcPct val="114000"/>
              </a:lnSpc>
              <a:defRPr/>
            </a:lvl1pPr>
          </a:lstStyle>
          <a:p>
            <a:pPr lvl="0"/>
            <a:r>
              <a:rPr lang="en-US" dirty="0"/>
              <a:t>Click to add statement 2</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7"/>
          <p:cNvSpPr>
            <a:spLocks noGrp="1"/>
          </p:cNvSpPr>
          <p:nvPr>
            <p:ph type="body" sz="quarter" idx="14" hasCustomPrompt="1"/>
          </p:nvPr>
        </p:nvSpPr>
        <p:spPr>
          <a:xfrm>
            <a:off x="973508" y="4630803"/>
            <a:ext cx="4803449" cy="555625"/>
          </a:xfrm>
        </p:spPr>
        <p:txBody>
          <a:bodyPr anchor="ctr" anchorCtr="0"/>
          <a:lstStyle>
            <a:lvl1pPr>
              <a:lnSpc>
                <a:spcPct val="114000"/>
              </a:lnSpc>
              <a:defRPr/>
            </a:lvl1pPr>
          </a:lstStyle>
          <a:p>
            <a:pPr lvl="0"/>
            <a:r>
              <a:rPr lang="en-US" dirty="0"/>
              <a:t>Click to add statement 3</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1" name="Table 10"/>
          <p:cNvGraphicFramePr>
            <a:graphicFrameLocks noGrp="1"/>
          </p:cNvGraphicFramePr>
          <p:nvPr userDrawn="1">
            <p:extLst>
              <p:ext uri="{D42A27DB-BD31-4B8C-83A1-F6EECF244321}">
                <p14:modId xmlns:p14="http://schemas.microsoft.com/office/powerpoint/2010/main" val="1339240297"/>
              </p:ext>
            </p:extLst>
          </p:nvPr>
        </p:nvGraphicFramePr>
        <p:xfrm>
          <a:off x="319161" y="3987012"/>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2" name="Table 11"/>
          <p:cNvGraphicFramePr>
            <a:graphicFrameLocks noGrp="1"/>
          </p:cNvGraphicFramePr>
          <p:nvPr userDrawn="1">
            <p:extLst>
              <p:ext uri="{D42A27DB-BD31-4B8C-83A1-F6EECF244321}">
                <p14:modId xmlns:p14="http://schemas.microsoft.com/office/powerpoint/2010/main" val="1695720291"/>
              </p:ext>
            </p:extLst>
          </p:nvPr>
        </p:nvGraphicFramePr>
        <p:xfrm>
          <a:off x="319160" y="4662382"/>
          <a:ext cx="5474889" cy="552588"/>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52588">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graphicFrame>
        <p:nvGraphicFramePr>
          <p:cNvPr id="16" name="Table 15"/>
          <p:cNvGraphicFramePr>
            <a:graphicFrameLocks noGrp="1"/>
          </p:cNvGraphicFramePr>
          <p:nvPr userDrawn="1">
            <p:extLst>
              <p:ext uri="{D42A27DB-BD31-4B8C-83A1-F6EECF244321}">
                <p14:modId xmlns:p14="http://schemas.microsoft.com/office/powerpoint/2010/main" val="2336068950"/>
              </p:ext>
            </p:extLst>
          </p:nvPr>
        </p:nvGraphicFramePr>
        <p:xfrm>
          <a:off x="319160" y="3352737"/>
          <a:ext cx="5474889" cy="561831"/>
        </p:xfrm>
        <a:graphic>
          <a:graphicData uri="http://schemas.openxmlformats.org/drawingml/2006/table">
            <a:tbl>
              <a:tblPr/>
              <a:tblGrid>
                <a:gridCol w="5474889">
                  <a:extLst>
                    <a:ext uri="{9D8B030D-6E8A-4147-A177-3AD203B41FA5}">
                      <a16:colId xmlns:a16="http://schemas.microsoft.com/office/drawing/2014/main" val="2888572076"/>
                    </a:ext>
                  </a:extLst>
                </a:gridCol>
              </a:tblGrid>
              <a:tr h="561831">
                <a:tc>
                  <a:txBody>
                    <a:bodyPr/>
                    <a:lstStyle/>
                    <a:p>
                      <a:endParaRPr lang="en-GB" dirty="0"/>
                    </a:p>
                  </a:txBody>
                  <a:tcPr>
                    <a:lnL w="9525" cmpd="sng">
                      <a:solidFill>
                        <a:schemeClr val="tx2">
                          <a:lumMod val="50000"/>
                        </a:schemeClr>
                      </a:solidFill>
                      <a:prstDash val="solid"/>
                    </a:lnL>
                    <a:lnR w="9525" cmpd="sng">
                      <a:solidFill>
                        <a:schemeClr val="tx2">
                          <a:lumMod val="50000"/>
                        </a:schemeClr>
                      </a:solidFill>
                      <a:prstDash val="solid"/>
                    </a:lnR>
                    <a:lnT w="9525" cmpd="sng">
                      <a:solidFill>
                        <a:schemeClr val="tx2">
                          <a:lumMod val="50000"/>
                        </a:schemeClr>
                      </a:solidFill>
                      <a:prstDash val="solid"/>
                    </a:lnT>
                    <a:lnB w="9525" cmpd="sng">
                      <a:solidFill>
                        <a:schemeClr val="tx2">
                          <a:lumMod val="50000"/>
                        </a:schemeClr>
                      </a:solidFill>
                      <a:prstDash val="solid"/>
                    </a:lnB>
                  </a:tcPr>
                </a:tc>
                <a:extLst>
                  <a:ext uri="{0D108BD9-81ED-4DB2-BD59-A6C34878D82A}">
                    <a16:rowId xmlns:a16="http://schemas.microsoft.com/office/drawing/2014/main" val="3428777305"/>
                  </a:ext>
                </a:extLst>
              </a:tr>
            </a:tbl>
          </a:graphicData>
        </a:graphic>
      </p:graphicFrame>
    </p:spTree>
    <p:extLst>
      <p:ext uri="{BB962C8B-B14F-4D97-AF65-F5344CB8AC3E}">
        <p14:creationId xmlns:p14="http://schemas.microsoft.com/office/powerpoint/2010/main" val="21459547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751" y="26336"/>
            <a:ext cx="8820737" cy="576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457200" y="1008000"/>
            <a:ext cx="8229600" cy="521823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EBD6E-177F-4C36-848F-C09495B7634F}" type="datetime1">
              <a:rPr lang="en-GB" smtClean="0"/>
              <a:pPr/>
              <a:t>14/06/2018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91528" y="6471442"/>
            <a:ext cx="2133600" cy="299358"/>
          </a:xfrm>
          <a:prstGeom prst="rect">
            <a:avLst/>
          </a:prstGeom>
        </p:spPr>
        <p:txBody>
          <a:bodyPr vert="horz" lIns="91440" tIns="45720" rIns="91440" bIns="45720" rtlCol="0" anchor="ctr"/>
          <a:lstStyle>
            <a:lvl1pPr algn="r">
              <a:defRPr sz="1200" b="1">
                <a:solidFill>
                  <a:schemeClr val="tx1"/>
                </a:solidFill>
              </a:defRPr>
            </a:lvl1pPr>
          </a:lstStyle>
          <a:p>
            <a:fld id="{06B17CD8-68B9-44AA-BEF0-31F9F4687D13}" type="slidenum">
              <a:rPr lang="en-GB" smtClean="0"/>
              <a:pPr/>
              <a:t>‹#›</a:t>
            </a:fld>
            <a:endParaRPr lang="en-GB" dirty="0"/>
          </a:p>
        </p:txBody>
      </p:sp>
      <p:pic>
        <p:nvPicPr>
          <p:cNvPr id="7" name="Picture 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43751" y="6471442"/>
            <a:ext cx="778926" cy="299358"/>
          </a:xfrm>
          <a:prstGeom prst="rect">
            <a:avLst/>
          </a:prstGeom>
        </p:spPr>
      </p:pic>
      <p:cxnSp>
        <p:nvCxnSpPr>
          <p:cNvPr id="8" name="Straight Connector 7"/>
          <p:cNvCxnSpPr/>
          <p:nvPr/>
        </p:nvCxnSpPr>
        <p:spPr>
          <a:xfrm>
            <a:off x="0" y="6381328"/>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629741"/>
            <a:ext cx="914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98197" y="6410353"/>
            <a:ext cx="4347607" cy="415498"/>
          </a:xfrm>
          <a:prstGeom prst="rect">
            <a:avLst/>
          </a:prstGeom>
          <a:noFill/>
        </p:spPr>
        <p:txBody>
          <a:bodyPr wrap="square" rtlCol="0">
            <a:spAutoFit/>
          </a:bodyPr>
          <a:lstStyle/>
          <a:p>
            <a:pPr algn="ctr"/>
            <a:r>
              <a:rPr lang="en-GB" sz="700" dirty="0"/>
              <a:t>Developed by the University of York Science Education Group and the Salters’ Institute.</a:t>
            </a:r>
          </a:p>
          <a:p>
            <a:pPr algn="ctr"/>
            <a:r>
              <a:rPr lang="en-GB" sz="700" dirty="0"/>
              <a:t>This item may have been edited. Download the original from </a:t>
            </a:r>
            <a:r>
              <a:rPr lang="en-GB" sz="700" b="1" dirty="0"/>
              <a:t>www.BestEvidenceScienceTeaching.org</a:t>
            </a:r>
          </a:p>
          <a:p>
            <a:pPr algn="ctr"/>
            <a:r>
              <a:rPr lang="en-GB" sz="700" dirty="0"/>
              <a:t>© University of York Science Education Group</a:t>
            </a:r>
          </a:p>
        </p:txBody>
      </p:sp>
    </p:spTree>
    <p:extLst>
      <p:ext uri="{BB962C8B-B14F-4D97-AF65-F5344CB8AC3E}">
        <p14:creationId xmlns:p14="http://schemas.microsoft.com/office/powerpoint/2010/main" val="2905933838"/>
      </p:ext>
    </p:extLst>
  </p:cSld>
  <p:clrMap bg1="lt1" tx1="dk1" bg2="lt2" tx2="dk2" accent1="accent1" accent2="accent2" accent3="accent3" accent4="accent4" accent5="accent5" accent6="accent6" hlink="hlink" folHlink="folHlink"/>
  <p:sldLayoutIdLst>
    <p:sldLayoutId id="2147483682" r:id="rId1"/>
    <p:sldLayoutId id="2147483658" r:id="rId2"/>
    <p:sldLayoutId id="2147483659" r:id="rId3"/>
    <p:sldLayoutId id="2147483660" r:id="rId4"/>
    <p:sldLayoutId id="2147483661" r:id="rId5"/>
    <p:sldLayoutId id="2147483685" r:id="rId6"/>
    <p:sldLayoutId id="2147483662" r:id="rId7"/>
    <p:sldLayoutId id="2147483663" r:id="rId8"/>
    <p:sldLayoutId id="2147483664" r:id="rId9"/>
    <p:sldLayoutId id="2147483665" r:id="rId10"/>
    <p:sldLayoutId id="2147483666" r:id="rId11"/>
    <p:sldLayoutId id="2147483667" r:id="rId12"/>
    <p:sldLayoutId id="2147483669" r:id="rId13"/>
    <p:sldLayoutId id="2147483670" r:id="rId14"/>
    <p:sldLayoutId id="2147483671" r:id="rId15"/>
    <p:sldLayoutId id="2147483673" r:id="rId16"/>
    <p:sldLayoutId id="2147483674" r:id="rId17"/>
    <p:sldLayoutId id="2147483675" r:id="rId18"/>
    <p:sldLayoutId id="2147483676" r:id="rId19"/>
    <p:sldLayoutId id="2147483677" r:id="rId20"/>
    <p:sldLayoutId id="2147483680" r:id="rId21"/>
    <p:sldLayoutId id="2147483678" r:id="rId22"/>
    <p:sldLayoutId id="2147483668" r:id="rId23"/>
    <p:sldLayoutId id="2147483681" r:id="rId24"/>
    <p:sldLayoutId id="2147483683" r:id="rId25"/>
    <p:sldLayoutId id="2147483684" r:id="rId26"/>
    <p:sldLayoutId id="2147483649" r:id="rId27"/>
    <p:sldLayoutId id="2147483650" r:id="rId28"/>
    <p:sldLayoutId id="2147483652" r:id="rId29"/>
    <p:sldLayoutId id="2147483653" r:id="rId30"/>
    <p:sldLayoutId id="2147483654" r:id="rId31"/>
    <p:sldLayoutId id="2147483655" r:id="rId32"/>
    <p:sldLayoutId id="2147483657" r:id="rId33"/>
  </p:sldLayoutIdLst>
  <p:hf hdr="0" ftr="0" dt="0"/>
  <p:txStyles>
    <p:titleStyle>
      <a:lvl1pPr algn="ctr" defTabSz="914400" rtl="0" eaLnBrk="1" latinLnBrk="0" hangingPunct="1">
        <a:spcBef>
          <a:spcPct val="0"/>
        </a:spcBef>
        <a:buNone/>
        <a:defRPr sz="2000" b="1"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spcBef>
          <a:spcPct val="20000"/>
        </a:spcBef>
        <a:buFont typeface="+mj-lt"/>
        <a:buNone/>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1pPr>
      <a:lvl2pPr marL="971550" indent="-514350" algn="l" defTabSz="914400" rtl="0" eaLnBrk="1" latinLnBrk="0" hangingPunct="1">
        <a:spcBef>
          <a:spcPct val="20000"/>
        </a:spcBef>
        <a:buFont typeface="Arial" panose="020B0604020202020204" pitchFamily="34"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2pPr>
      <a:lvl3pPr marL="1485900" indent="-571500" algn="l" defTabSz="914400" rtl="0" eaLnBrk="1" latinLnBrk="0" hangingPunct="1">
        <a:spcBef>
          <a:spcPct val="20000"/>
        </a:spcBef>
        <a:buFont typeface="Courier New" panose="02070309020205020404" pitchFamily="49" charset="0"/>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3pPr>
      <a:lvl4pPr marL="1974850" indent="-539750" algn="l" defTabSz="914400" rtl="0" eaLnBrk="1" latinLnBrk="0" hangingPunct="1">
        <a:spcBef>
          <a:spcPct val="20000"/>
        </a:spcBef>
        <a:buFont typeface="Wingdings" panose="05000000000000000000" pitchFamily="2" charset="2"/>
        <a:buChar char="§"/>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4pPr>
      <a:lvl5pPr marL="2514600" indent="-539750" algn="l" defTabSz="914400" rtl="0" eaLnBrk="1" latinLnBrk="0" hangingPunct="1">
        <a:spcBef>
          <a:spcPct val="20000"/>
        </a:spcBef>
        <a:buFont typeface="Courier New" panose="02070309020205020404" pitchFamily="49" charset="0"/>
        <a:buChar char="o"/>
        <a:defRPr sz="1800" kern="120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particle model for the solid and liquid states (1/4)</a:t>
            </a:r>
          </a:p>
        </p:txBody>
      </p:sp>
      <p:sp>
        <p:nvSpPr>
          <p:cNvPr id="3" name="Slide Number Placeholder 2"/>
          <p:cNvSpPr>
            <a:spLocks noGrp="1"/>
          </p:cNvSpPr>
          <p:nvPr>
            <p:ph type="sldNum" sz="quarter" idx="12"/>
          </p:nvPr>
        </p:nvSpPr>
        <p:spPr/>
        <p:txBody>
          <a:bodyPr/>
          <a:lstStyle/>
          <a:p>
            <a:fld id="{06B17CD8-68B9-44AA-BEF0-31F9F4687D13}" type="slidenum">
              <a:rPr lang="en-GB" smtClean="0"/>
              <a:pPr/>
              <a:t>1</a:t>
            </a:fld>
            <a:endParaRPr lang="en-GB" dirty="0"/>
          </a:p>
        </p:txBody>
      </p:sp>
      <p:sp>
        <p:nvSpPr>
          <p:cNvPr id="4" name="Text Placeholder 3"/>
          <p:cNvSpPr>
            <a:spLocks noGrp="1"/>
          </p:cNvSpPr>
          <p:nvPr>
            <p:ph type="body" sz="quarter" idx="18"/>
          </p:nvPr>
        </p:nvSpPr>
        <p:spPr>
          <a:xfrm>
            <a:off x="319160" y="871479"/>
            <a:ext cx="6199206" cy="1032004"/>
          </a:xfrm>
        </p:spPr>
        <p:txBody>
          <a:bodyPr>
            <a:normAutofit fontScale="92500"/>
          </a:bodyPr>
          <a:lstStyle/>
          <a:p>
            <a:r>
              <a:rPr lang="en-GB" sz="1600" b="1" dirty="0"/>
              <a:t>1</a:t>
            </a:r>
            <a:r>
              <a:rPr lang="en-GB" sz="1600" dirty="0"/>
              <a:t> Science has the idea that stuff is made from very small particles. Imagine you could see the particles in this block of lead. Which diagram best matches what you would see?</a:t>
            </a:r>
          </a:p>
          <a:p>
            <a:endParaRPr lang="en-GB" dirty="0"/>
          </a:p>
        </p:txBody>
      </p:sp>
      <p:sp>
        <p:nvSpPr>
          <p:cNvPr id="5" name="Text Placeholder 4"/>
          <p:cNvSpPr>
            <a:spLocks noGrp="1"/>
          </p:cNvSpPr>
          <p:nvPr>
            <p:ph type="body" sz="quarter" idx="19"/>
          </p:nvPr>
        </p:nvSpPr>
        <p:spPr/>
        <p:txBody>
          <a:bodyPr/>
          <a:lstStyle/>
          <a:p>
            <a:r>
              <a:rPr lang="en-GB" b="1" dirty="0"/>
              <a:t>A</a:t>
            </a:r>
            <a:r>
              <a:rPr lang="en-GB" dirty="0"/>
              <a:t> Particles not moving</a:t>
            </a:r>
          </a:p>
        </p:txBody>
      </p:sp>
      <p:sp>
        <p:nvSpPr>
          <p:cNvPr id="6" name="Text Placeholder 5"/>
          <p:cNvSpPr>
            <a:spLocks noGrp="1"/>
          </p:cNvSpPr>
          <p:nvPr>
            <p:ph type="body" sz="quarter" idx="20"/>
          </p:nvPr>
        </p:nvSpPr>
        <p:spPr/>
        <p:txBody>
          <a:bodyPr>
            <a:normAutofit fontScale="92500"/>
          </a:bodyPr>
          <a:lstStyle/>
          <a:p>
            <a:r>
              <a:rPr lang="en-GB" b="1" dirty="0"/>
              <a:t>B</a:t>
            </a:r>
            <a:r>
              <a:rPr lang="en-GB" dirty="0"/>
              <a:t> Particles shaking on the spot</a:t>
            </a:r>
          </a:p>
        </p:txBody>
      </p:sp>
      <p:sp>
        <p:nvSpPr>
          <p:cNvPr id="9" name="Text Placeholder 8"/>
          <p:cNvSpPr>
            <a:spLocks noGrp="1"/>
          </p:cNvSpPr>
          <p:nvPr>
            <p:ph type="body" sz="quarter" idx="25"/>
          </p:nvPr>
        </p:nvSpPr>
        <p:spPr/>
        <p:txBody>
          <a:bodyPr/>
          <a:lstStyle/>
          <a:p>
            <a:r>
              <a:rPr lang="en-GB" b="1" dirty="0"/>
              <a:t>D</a:t>
            </a:r>
            <a:r>
              <a:rPr lang="en-GB" dirty="0"/>
              <a:t> Particles not moving</a:t>
            </a:r>
          </a:p>
        </p:txBody>
      </p:sp>
      <p:sp>
        <p:nvSpPr>
          <p:cNvPr id="11" name="Text Placeholder 10"/>
          <p:cNvSpPr>
            <a:spLocks noGrp="1"/>
          </p:cNvSpPr>
          <p:nvPr>
            <p:ph type="body" sz="quarter" idx="27"/>
          </p:nvPr>
        </p:nvSpPr>
        <p:spPr/>
        <p:txBody>
          <a:bodyPr/>
          <a:lstStyle/>
          <a:p>
            <a:r>
              <a:rPr lang="en-GB" b="1" dirty="0"/>
              <a:t>C</a:t>
            </a:r>
            <a:r>
              <a:rPr lang="en-GB" dirty="0"/>
              <a:t> Particle moving freely</a:t>
            </a:r>
          </a:p>
        </p:txBody>
      </p:sp>
      <p:pic>
        <p:nvPicPr>
          <p:cNvPr id="14" name="Picture 18" descr="PowerPoint Slide Show - [Substances and States.ppt [Compatibility Mode]]"/>
          <p:cNvPicPr>
            <a:picLocks noChangeAspect="1"/>
          </p:cNvPicPr>
          <p:nvPr/>
        </p:nvPicPr>
        <p:blipFill rotWithShape="1">
          <a:blip r:embed="rId2">
            <a:extLst>
              <a:ext uri="{28A0092B-C50C-407E-A947-70E740481C1C}">
                <a14:useLocalDpi xmlns:a14="http://schemas.microsoft.com/office/drawing/2010/main" val="0"/>
              </a:ext>
            </a:extLst>
          </a:blip>
          <a:srcRect l="8917"/>
          <a:stretch/>
        </p:blipFill>
        <p:spPr bwMode="auto">
          <a:xfrm>
            <a:off x="7040880" y="871479"/>
            <a:ext cx="1525706" cy="10988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F109E5A-2E80-45E5-97B6-33ABBF6968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786" y="2275221"/>
            <a:ext cx="1163989" cy="1153779"/>
          </a:xfrm>
          <a:prstGeom prst="rect">
            <a:avLst/>
          </a:prstGeom>
        </p:spPr>
      </p:pic>
      <p:pic>
        <p:nvPicPr>
          <p:cNvPr id="19" name="Picture 18">
            <a:extLst>
              <a:ext uri="{FF2B5EF4-FFF2-40B4-BE49-F238E27FC236}">
                <a16:creationId xmlns:a16="http://schemas.microsoft.com/office/drawing/2014/main" id="{2EF67D05-6A9C-4FB0-883F-D7E423506C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5931" y="2352406"/>
            <a:ext cx="1163989" cy="1153779"/>
          </a:xfrm>
          <a:prstGeom prst="rect">
            <a:avLst/>
          </a:prstGeom>
        </p:spPr>
      </p:pic>
      <p:pic>
        <p:nvPicPr>
          <p:cNvPr id="12" name="Picture 11">
            <a:extLst>
              <a:ext uri="{FF2B5EF4-FFF2-40B4-BE49-F238E27FC236}">
                <a16:creationId xmlns:a16="http://schemas.microsoft.com/office/drawing/2014/main" id="{31218FF9-4EFE-4056-BCCC-CF8B7BC005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1785" y="4208519"/>
            <a:ext cx="1162433" cy="1111449"/>
          </a:xfrm>
          <a:prstGeom prst="rect">
            <a:avLst/>
          </a:prstGeom>
        </p:spPr>
      </p:pic>
      <p:pic>
        <p:nvPicPr>
          <p:cNvPr id="20" name="Picture 19">
            <a:extLst>
              <a:ext uri="{FF2B5EF4-FFF2-40B4-BE49-F238E27FC236}">
                <a16:creationId xmlns:a16="http://schemas.microsoft.com/office/drawing/2014/main" id="{91311CDF-E4D4-4A14-A233-FA1E086BF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931" y="4239146"/>
            <a:ext cx="1162434" cy="1111450"/>
          </a:xfrm>
          <a:prstGeom prst="rect">
            <a:avLst/>
          </a:prstGeom>
        </p:spPr>
      </p:pic>
    </p:spTree>
    <p:extLst>
      <p:ext uri="{BB962C8B-B14F-4D97-AF65-F5344CB8AC3E}">
        <p14:creationId xmlns:p14="http://schemas.microsoft.com/office/powerpoint/2010/main" val="176209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particle model for the solid and liquid states (2/4)</a:t>
            </a:r>
          </a:p>
        </p:txBody>
      </p:sp>
      <p:sp>
        <p:nvSpPr>
          <p:cNvPr id="3" name="Slide Number Placeholder 2"/>
          <p:cNvSpPr>
            <a:spLocks noGrp="1"/>
          </p:cNvSpPr>
          <p:nvPr>
            <p:ph type="sldNum" sz="quarter" idx="12"/>
          </p:nvPr>
        </p:nvSpPr>
        <p:spPr/>
        <p:txBody>
          <a:bodyPr/>
          <a:lstStyle/>
          <a:p>
            <a:fld id="{06B17CD8-68B9-44AA-BEF0-31F9F4687D13}" type="slidenum">
              <a:rPr lang="en-GB" smtClean="0"/>
              <a:pPr/>
              <a:t>2</a:t>
            </a:fld>
            <a:endParaRPr lang="en-GB" dirty="0"/>
          </a:p>
        </p:txBody>
      </p:sp>
      <p:sp>
        <p:nvSpPr>
          <p:cNvPr id="4" name="Text Placeholder 3"/>
          <p:cNvSpPr>
            <a:spLocks noGrp="1"/>
          </p:cNvSpPr>
          <p:nvPr>
            <p:ph type="body" sz="quarter" idx="18"/>
          </p:nvPr>
        </p:nvSpPr>
        <p:spPr>
          <a:xfrm>
            <a:off x="319160" y="871479"/>
            <a:ext cx="6199206" cy="734807"/>
          </a:xfrm>
        </p:spPr>
        <p:txBody>
          <a:bodyPr>
            <a:normAutofit/>
          </a:bodyPr>
          <a:lstStyle/>
          <a:p>
            <a:r>
              <a:rPr lang="en-GB" sz="1600" b="1" dirty="0"/>
              <a:t>2</a:t>
            </a:r>
            <a:r>
              <a:rPr lang="en-GB" sz="1600" dirty="0"/>
              <a:t> Imagine you could see the particles in this beaker of water. Which diagram best matches what you would see?</a:t>
            </a:r>
          </a:p>
          <a:p>
            <a:endParaRPr lang="en-GB" dirty="0"/>
          </a:p>
        </p:txBody>
      </p:sp>
      <p:sp>
        <p:nvSpPr>
          <p:cNvPr id="5" name="Text Placeholder 4"/>
          <p:cNvSpPr>
            <a:spLocks noGrp="1"/>
          </p:cNvSpPr>
          <p:nvPr>
            <p:ph type="body" sz="quarter" idx="19"/>
          </p:nvPr>
        </p:nvSpPr>
        <p:spPr/>
        <p:txBody>
          <a:bodyPr/>
          <a:lstStyle/>
          <a:p>
            <a:r>
              <a:rPr lang="en-GB" b="1" dirty="0"/>
              <a:t>A</a:t>
            </a:r>
            <a:r>
              <a:rPr lang="en-GB" dirty="0"/>
              <a:t> Particles not moving</a:t>
            </a:r>
          </a:p>
        </p:txBody>
      </p:sp>
      <p:sp>
        <p:nvSpPr>
          <p:cNvPr id="6" name="Text Placeholder 5"/>
          <p:cNvSpPr>
            <a:spLocks noGrp="1"/>
          </p:cNvSpPr>
          <p:nvPr>
            <p:ph type="body" sz="quarter" idx="20"/>
          </p:nvPr>
        </p:nvSpPr>
        <p:spPr/>
        <p:txBody>
          <a:bodyPr>
            <a:normAutofit/>
          </a:bodyPr>
          <a:lstStyle/>
          <a:p>
            <a:r>
              <a:rPr lang="en-GB" b="1" dirty="0"/>
              <a:t>B</a:t>
            </a:r>
            <a:r>
              <a:rPr lang="en-GB" dirty="0"/>
              <a:t> Particles not moving</a:t>
            </a:r>
          </a:p>
        </p:txBody>
      </p:sp>
      <p:sp>
        <p:nvSpPr>
          <p:cNvPr id="9" name="Text Placeholder 8"/>
          <p:cNvSpPr>
            <a:spLocks noGrp="1"/>
          </p:cNvSpPr>
          <p:nvPr>
            <p:ph type="body" sz="quarter" idx="25"/>
          </p:nvPr>
        </p:nvSpPr>
        <p:spPr/>
        <p:txBody>
          <a:bodyPr/>
          <a:lstStyle/>
          <a:p>
            <a:r>
              <a:rPr lang="en-GB" b="1" dirty="0"/>
              <a:t>D</a:t>
            </a:r>
            <a:r>
              <a:rPr lang="en-GB" dirty="0"/>
              <a:t> Particles moving freely</a:t>
            </a:r>
          </a:p>
        </p:txBody>
      </p:sp>
      <p:sp>
        <p:nvSpPr>
          <p:cNvPr id="11" name="Text Placeholder 10"/>
          <p:cNvSpPr>
            <a:spLocks noGrp="1"/>
          </p:cNvSpPr>
          <p:nvPr>
            <p:ph type="body" sz="quarter" idx="27"/>
          </p:nvPr>
        </p:nvSpPr>
        <p:spPr/>
        <p:txBody>
          <a:bodyPr/>
          <a:lstStyle/>
          <a:p>
            <a:r>
              <a:rPr lang="en-GB" b="1" dirty="0"/>
              <a:t>C</a:t>
            </a:r>
            <a:r>
              <a:rPr lang="en-GB" dirty="0"/>
              <a:t> Particle moving freely</a:t>
            </a:r>
          </a:p>
        </p:txBody>
      </p:sp>
      <p:pic>
        <p:nvPicPr>
          <p:cNvPr id="14" name="Picture 13">
            <a:extLst>
              <a:ext uri="{FF2B5EF4-FFF2-40B4-BE49-F238E27FC236}">
                <a16:creationId xmlns:a16="http://schemas.microsoft.com/office/drawing/2014/main" id="{9A7A7620-31B0-436C-BD7D-743ACA08A7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785" y="4208519"/>
            <a:ext cx="1162433" cy="1111449"/>
          </a:xfrm>
          <a:prstGeom prst="rect">
            <a:avLst/>
          </a:prstGeom>
        </p:spPr>
      </p:pic>
      <p:pic>
        <p:nvPicPr>
          <p:cNvPr id="15" name="Picture 14">
            <a:extLst>
              <a:ext uri="{FF2B5EF4-FFF2-40B4-BE49-F238E27FC236}">
                <a16:creationId xmlns:a16="http://schemas.microsoft.com/office/drawing/2014/main" id="{D4053891-8DDE-446B-A2D8-2E2838C29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785" y="2366991"/>
            <a:ext cx="1162433" cy="1111449"/>
          </a:xfrm>
          <a:prstGeom prst="rect">
            <a:avLst/>
          </a:prstGeom>
        </p:spPr>
      </p:pic>
      <p:pic>
        <p:nvPicPr>
          <p:cNvPr id="8" name="Picture 7">
            <a:extLst>
              <a:ext uri="{FF2B5EF4-FFF2-40B4-BE49-F238E27FC236}">
                <a16:creationId xmlns:a16="http://schemas.microsoft.com/office/drawing/2014/main" id="{09BCCBC6-8306-495E-A89E-66F88FF5FB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933" y="2366991"/>
            <a:ext cx="1162433" cy="1096299"/>
          </a:xfrm>
          <a:prstGeom prst="rect">
            <a:avLst/>
          </a:prstGeom>
          <a:ln>
            <a:solidFill>
              <a:schemeClr val="accent1"/>
            </a:solidFill>
          </a:ln>
        </p:spPr>
      </p:pic>
      <p:pic>
        <p:nvPicPr>
          <p:cNvPr id="18" name="Picture 17">
            <a:extLst>
              <a:ext uri="{FF2B5EF4-FFF2-40B4-BE49-F238E27FC236}">
                <a16:creationId xmlns:a16="http://schemas.microsoft.com/office/drawing/2014/main" id="{387D92F8-B69E-4FEC-B0D2-B2E05C2DE3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933" y="4254297"/>
            <a:ext cx="1162433" cy="1096299"/>
          </a:xfrm>
          <a:prstGeom prst="rect">
            <a:avLst/>
          </a:prstGeom>
          <a:ln>
            <a:solidFill>
              <a:schemeClr val="accent1"/>
            </a:solidFill>
          </a:ln>
        </p:spPr>
      </p:pic>
      <p:pic>
        <p:nvPicPr>
          <p:cNvPr id="16" name="Picture 2">
            <a:extLst>
              <a:ext uri="{FF2B5EF4-FFF2-40B4-BE49-F238E27FC236}">
                <a16:creationId xmlns:a16="http://schemas.microsoft.com/office/drawing/2014/main" id="{E3748B8D-29C0-4A03-8B12-2DD75992CB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873" y="718807"/>
            <a:ext cx="1544621" cy="1648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995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particle model for the solid and liquid states (3/4)</a:t>
            </a:r>
          </a:p>
        </p:txBody>
      </p:sp>
      <p:sp>
        <p:nvSpPr>
          <p:cNvPr id="3" name="Slide Number Placeholder 2"/>
          <p:cNvSpPr>
            <a:spLocks noGrp="1"/>
          </p:cNvSpPr>
          <p:nvPr>
            <p:ph type="sldNum" sz="quarter" idx="12"/>
          </p:nvPr>
        </p:nvSpPr>
        <p:spPr/>
        <p:txBody>
          <a:bodyPr/>
          <a:lstStyle/>
          <a:p>
            <a:fld id="{06B17CD8-68B9-44AA-BEF0-31F9F4687D13}" type="slidenum">
              <a:rPr lang="en-GB" smtClean="0"/>
              <a:pPr/>
              <a:t>3</a:t>
            </a:fld>
            <a:endParaRPr lang="en-GB" dirty="0"/>
          </a:p>
        </p:txBody>
      </p:sp>
      <p:sp>
        <p:nvSpPr>
          <p:cNvPr id="4" name="Text Placeholder 3"/>
          <p:cNvSpPr>
            <a:spLocks noGrp="1"/>
          </p:cNvSpPr>
          <p:nvPr>
            <p:ph type="body" sz="quarter" idx="18"/>
          </p:nvPr>
        </p:nvSpPr>
        <p:spPr/>
        <p:txBody>
          <a:bodyPr/>
          <a:lstStyle/>
          <a:p>
            <a:r>
              <a:rPr lang="en-GB" b="1" dirty="0"/>
              <a:t>3</a:t>
            </a:r>
            <a:r>
              <a:rPr lang="en-GB" dirty="0"/>
              <a:t> Here is a block of copper at room temperature.</a:t>
            </a:r>
          </a:p>
          <a:p>
            <a:endParaRPr lang="en-GB" dirty="0"/>
          </a:p>
          <a:p>
            <a:endParaRPr lang="en-GB" dirty="0"/>
          </a:p>
          <a:p>
            <a:endParaRPr lang="en-GB" dirty="0"/>
          </a:p>
          <a:p>
            <a:endParaRPr lang="en-GB" dirty="0"/>
          </a:p>
          <a:p>
            <a:r>
              <a:rPr lang="en-GB" dirty="0"/>
              <a:t>Which of A, B, C or D best describes it?</a:t>
            </a:r>
          </a:p>
        </p:txBody>
      </p:sp>
      <p:sp>
        <p:nvSpPr>
          <p:cNvPr id="5" name="Text Placeholder 4"/>
          <p:cNvSpPr>
            <a:spLocks noGrp="1"/>
          </p:cNvSpPr>
          <p:nvPr>
            <p:ph type="body" sz="quarter" idx="13"/>
          </p:nvPr>
        </p:nvSpPr>
        <p:spPr/>
        <p:txBody>
          <a:bodyPr/>
          <a:lstStyle/>
          <a:p>
            <a:r>
              <a:rPr lang="en-GB" dirty="0"/>
              <a:t>It is made of particles which are hard – like tiny bits of solid.</a:t>
            </a:r>
          </a:p>
        </p:txBody>
      </p:sp>
      <p:sp>
        <p:nvSpPr>
          <p:cNvPr id="6" name="Text Placeholder 5"/>
          <p:cNvSpPr>
            <a:spLocks noGrp="1"/>
          </p:cNvSpPr>
          <p:nvPr>
            <p:ph type="body" sz="quarter" idx="14"/>
          </p:nvPr>
        </p:nvSpPr>
        <p:spPr/>
        <p:txBody>
          <a:bodyPr/>
          <a:lstStyle/>
          <a:p>
            <a:r>
              <a:rPr lang="en-GB" dirty="0"/>
              <a:t>There are particles in rows surrounded by solid copper.</a:t>
            </a:r>
          </a:p>
        </p:txBody>
      </p:sp>
      <p:sp>
        <p:nvSpPr>
          <p:cNvPr id="7" name="Text Placeholder 6"/>
          <p:cNvSpPr>
            <a:spLocks noGrp="1"/>
          </p:cNvSpPr>
          <p:nvPr>
            <p:ph type="body" sz="quarter" idx="15"/>
          </p:nvPr>
        </p:nvSpPr>
        <p:spPr/>
        <p:txBody>
          <a:bodyPr/>
          <a:lstStyle/>
          <a:p>
            <a:r>
              <a:rPr lang="en-GB" dirty="0"/>
              <a:t>It is made of particles which are not like bits of solid copper.</a:t>
            </a:r>
          </a:p>
        </p:txBody>
      </p:sp>
      <p:sp>
        <p:nvSpPr>
          <p:cNvPr id="8" name="Text Placeholder 7"/>
          <p:cNvSpPr>
            <a:spLocks noGrp="1"/>
          </p:cNvSpPr>
          <p:nvPr>
            <p:ph type="body" sz="quarter" idx="16"/>
          </p:nvPr>
        </p:nvSpPr>
        <p:spPr/>
        <p:txBody>
          <a:bodyPr/>
          <a:lstStyle/>
          <a:p>
            <a:r>
              <a:rPr lang="en-GB" dirty="0"/>
              <a:t>It does not have any particles.</a:t>
            </a:r>
          </a:p>
        </p:txBody>
      </p:sp>
      <p:pic>
        <p:nvPicPr>
          <p:cNvPr id="10" name="Picture 3" descr="PowerPoint Slide Show - [Substances and States.ppt [Compatibility Mod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7738" y="1354817"/>
            <a:ext cx="2315489" cy="1272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67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particle model for the solid and liquid states (4/4)</a:t>
            </a:r>
          </a:p>
        </p:txBody>
      </p:sp>
      <p:sp>
        <p:nvSpPr>
          <p:cNvPr id="3" name="Slide Number Placeholder 2"/>
          <p:cNvSpPr>
            <a:spLocks noGrp="1"/>
          </p:cNvSpPr>
          <p:nvPr>
            <p:ph type="sldNum" sz="quarter" idx="12"/>
          </p:nvPr>
        </p:nvSpPr>
        <p:spPr/>
        <p:txBody>
          <a:bodyPr/>
          <a:lstStyle/>
          <a:p>
            <a:fld id="{06B17CD8-68B9-44AA-BEF0-31F9F4687D13}" type="slidenum">
              <a:rPr lang="en-GB" smtClean="0"/>
              <a:pPr/>
              <a:t>4</a:t>
            </a:fld>
            <a:endParaRPr lang="en-GB" dirty="0"/>
          </a:p>
        </p:txBody>
      </p:sp>
      <p:sp>
        <p:nvSpPr>
          <p:cNvPr id="4" name="Text Placeholder 3"/>
          <p:cNvSpPr>
            <a:spLocks noGrp="1"/>
          </p:cNvSpPr>
          <p:nvPr>
            <p:ph type="body" sz="quarter" idx="18"/>
          </p:nvPr>
        </p:nvSpPr>
        <p:spPr/>
        <p:txBody>
          <a:bodyPr/>
          <a:lstStyle/>
          <a:p>
            <a:r>
              <a:rPr lang="en-GB" b="1" dirty="0"/>
              <a:t>4</a:t>
            </a:r>
            <a:r>
              <a:rPr lang="en-GB" dirty="0"/>
              <a:t> Here is some water at room temperature.</a:t>
            </a:r>
          </a:p>
          <a:p>
            <a:endParaRPr lang="en-GB" dirty="0"/>
          </a:p>
          <a:p>
            <a:endParaRPr lang="en-GB" dirty="0"/>
          </a:p>
          <a:p>
            <a:endParaRPr lang="en-GB" dirty="0"/>
          </a:p>
          <a:p>
            <a:endParaRPr lang="en-GB" dirty="0"/>
          </a:p>
          <a:p>
            <a:r>
              <a:rPr lang="en-GB" dirty="0"/>
              <a:t>Which of A, B, C or D best describes it?</a:t>
            </a:r>
          </a:p>
          <a:p>
            <a:endParaRPr lang="en-GB" dirty="0"/>
          </a:p>
        </p:txBody>
      </p:sp>
      <p:sp>
        <p:nvSpPr>
          <p:cNvPr id="5" name="Text Placeholder 4"/>
          <p:cNvSpPr>
            <a:spLocks noGrp="1"/>
          </p:cNvSpPr>
          <p:nvPr>
            <p:ph type="body" sz="quarter" idx="13"/>
          </p:nvPr>
        </p:nvSpPr>
        <p:spPr>
          <a:xfrm>
            <a:off x="1523992" y="3415646"/>
            <a:ext cx="7218363" cy="538993"/>
          </a:xfrm>
        </p:spPr>
        <p:txBody>
          <a:bodyPr>
            <a:normAutofit/>
          </a:bodyPr>
          <a:lstStyle/>
          <a:p>
            <a:r>
              <a:rPr lang="en-GB" dirty="0"/>
              <a:t>It is made of particles which are not like bits of liquid.</a:t>
            </a:r>
          </a:p>
        </p:txBody>
      </p:sp>
      <p:sp>
        <p:nvSpPr>
          <p:cNvPr id="6" name="Text Placeholder 5"/>
          <p:cNvSpPr>
            <a:spLocks noGrp="1"/>
          </p:cNvSpPr>
          <p:nvPr>
            <p:ph type="body" sz="quarter" idx="14"/>
          </p:nvPr>
        </p:nvSpPr>
        <p:spPr/>
        <p:txBody>
          <a:bodyPr/>
          <a:lstStyle/>
          <a:p>
            <a:r>
              <a:rPr lang="en-GB" dirty="0"/>
              <a:t>It does not have any particles.</a:t>
            </a:r>
          </a:p>
        </p:txBody>
      </p:sp>
      <p:sp>
        <p:nvSpPr>
          <p:cNvPr id="7" name="Text Placeholder 6"/>
          <p:cNvSpPr>
            <a:spLocks noGrp="1"/>
          </p:cNvSpPr>
          <p:nvPr>
            <p:ph type="body" sz="quarter" idx="15"/>
          </p:nvPr>
        </p:nvSpPr>
        <p:spPr/>
        <p:txBody>
          <a:bodyPr/>
          <a:lstStyle/>
          <a:p>
            <a:r>
              <a:rPr lang="en-GB" dirty="0"/>
              <a:t>There are particles dotted about surrounded by liquid water.</a:t>
            </a:r>
          </a:p>
        </p:txBody>
      </p:sp>
      <p:sp>
        <p:nvSpPr>
          <p:cNvPr id="8" name="Text Placeholder 7"/>
          <p:cNvSpPr>
            <a:spLocks noGrp="1"/>
          </p:cNvSpPr>
          <p:nvPr>
            <p:ph type="body" sz="quarter" idx="16"/>
          </p:nvPr>
        </p:nvSpPr>
        <p:spPr/>
        <p:txBody>
          <a:bodyPr/>
          <a:lstStyle/>
          <a:p>
            <a:r>
              <a:rPr lang="en-GB" dirty="0"/>
              <a:t>It is made of particles which are runny, like drops of liquid.</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7134" y="971006"/>
            <a:ext cx="1929952" cy="205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7329598"/>
      </p:ext>
    </p:extLst>
  </p:cSld>
  <p:clrMapOvr>
    <a:masterClrMapping/>
  </p:clrMapOvr>
</p:sld>
</file>

<file path=ppt/theme/theme1.xml><?xml version="1.0" encoding="utf-8"?>
<a:theme xmlns:a="http://schemas.openxmlformats.org/drawingml/2006/main" name="BEST_template_activity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ST_CPS_1_1_Particle model for the solid and liquid states.potx" id="{C238BAB5-97C5-4E53-B1B6-7C3FF29E9358}" vid="{AF6490F9-06DA-41E7-9DD6-8D094803D6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BEST_CPS_1_1_Particle model for the solid and liquid states</Template>
  <TotalTime>128</TotalTime>
  <Words>279</Words>
  <Application>Microsoft Office PowerPoint</Application>
  <PresentationFormat>On-screen Show (4:3)</PresentationFormat>
  <Paragraphs>38</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Courier New</vt:lpstr>
      <vt:lpstr>Verdana</vt:lpstr>
      <vt:lpstr>Wingdings</vt:lpstr>
      <vt:lpstr>BEST_template_activity_powerpoint</vt:lpstr>
      <vt:lpstr>A particle model for the solid and liquid states (1/4)</vt:lpstr>
      <vt:lpstr>A particle model for the solid and liquid states (2/4)</vt:lpstr>
      <vt:lpstr>A particle model for the solid and liquid states (3/4)</vt:lpstr>
      <vt:lpstr>A particle model for the solid and liquid states (4/4)</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particle model for the solid and liquid states (1/4)</dc:title>
  <dc:creator>Helen Harden</dc:creator>
  <cp:lastModifiedBy>HEC Harden</cp:lastModifiedBy>
  <cp:revision>8</cp:revision>
  <dcterms:created xsi:type="dcterms:W3CDTF">2018-02-26T15:28:27Z</dcterms:created>
  <dcterms:modified xsi:type="dcterms:W3CDTF">2018-06-14T14:23:07Z</dcterms:modified>
</cp:coreProperties>
</file>